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353" r:id="rId5"/>
    <p:sldId id="307" r:id="rId6"/>
    <p:sldId id="305" r:id="rId7"/>
    <p:sldId id="296" r:id="rId8"/>
    <p:sldId id="326" r:id="rId9"/>
    <p:sldId id="324" r:id="rId10"/>
    <p:sldId id="333" r:id="rId11"/>
    <p:sldId id="335" r:id="rId12"/>
    <p:sldId id="338" r:id="rId13"/>
    <p:sldId id="336" r:id="rId14"/>
    <p:sldId id="339" r:id="rId15"/>
    <p:sldId id="337" r:id="rId16"/>
    <p:sldId id="341" r:id="rId17"/>
    <p:sldId id="321" r:id="rId18"/>
    <p:sldId id="320" r:id="rId19"/>
    <p:sldId id="345" r:id="rId20"/>
    <p:sldId id="346" r:id="rId21"/>
    <p:sldId id="347" r:id="rId22"/>
    <p:sldId id="348" r:id="rId23"/>
    <p:sldId id="349" r:id="rId24"/>
    <p:sldId id="352" r:id="rId25"/>
    <p:sldId id="31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33D1D5-0140-422A-A558-42A595C66A7D}" v="4" dt="2023-03-23T17:06:47.536"/>
    <p1510:client id="{C40F05EF-DC32-45BB-A996-EEB5140D3FFE}" v="855" dt="2023-03-23T17:45:31.483"/>
    <p1510:client id="{E5F49194-EE20-438A-9EBC-0A05A28E74B5}" v="2889" dt="2023-03-23T18:27:00.1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408" y="5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E5F49194-EE20-438A-9EBC-0A05A28E74B5}"/>
    <pc:docChg chg="addSld delSld modSld sldOrd">
      <pc:chgData name="Guest User" userId="" providerId="Windows Live" clId="Web-{E5F49194-EE20-438A-9EBC-0A05A28E74B5}" dt="2023-03-23T18:26:58.117" v="1808" actId="20577"/>
      <pc:docMkLst>
        <pc:docMk/>
      </pc:docMkLst>
      <pc:sldChg chg="addSp delSp modSp">
        <pc:chgData name="Guest User" userId="" providerId="Windows Live" clId="Web-{E5F49194-EE20-438A-9EBC-0A05A28E74B5}" dt="2023-03-23T18:24:47.989" v="1769" actId="1076"/>
        <pc:sldMkLst>
          <pc:docMk/>
          <pc:sldMk cId="1859527893" sldId="296"/>
        </pc:sldMkLst>
        <pc:spChg chg="del mod">
          <ac:chgData name="Guest User" userId="" providerId="Windows Live" clId="Web-{E5F49194-EE20-438A-9EBC-0A05A28E74B5}" dt="2023-03-23T18:24:15.082" v="1761"/>
          <ac:spMkLst>
            <pc:docMk/>
            <pc:sldMk cId="1859527893" sldId="296"/>
            <ac:spMk id="2" creationId="{912DF434-28DB-4621-A497-D62C41CE0419}"/>
          </ac:spMkLst>
        </pc:spChg>
        <pc:spChg chg="del mod">
          <ac:chgData name="Guest User" userId="" providerId="Windows Live" clId="Web-{E5F49194-EE20-438A-9EBC-0A05A28E74B5}" dt="2023-03-23T18:24:23.551" v="1764"/>
          <ac:spMkLst>
            <pc:docMk/>
            <pc:sldMk cId="1859527893" sldId="296"/>
            <ac:spMk id="4" creationId="{7090AC0D-F624-B281-1AB5-687E5F6B3291}"/>
          </ac:spMkLst>
        </pc:spChg>
        <pc:spChg chg="add del mod">
          <ac:chgData name="Guest User" userId="" providerId="Windows Live" clId="Web-{E5F49194-EE20-438A-9EBC-0A05A28E74B5}" dt="2023-03-23T18:24:38.457" v="1767"/>
          <ac:spMkLst>
            <pc:docMk/>
            <pc:sldMk cId="1859527893" sldId="296"/>
            <ac:spMk id="5" creationId="{17AB2BD7-D4E3-C531-9708-95899952F2DE}"/>
          </ac:spMkLst>
        </pc:spChg>
        <pc:spChg chg="mod">
          <ac:chgData name="Guest User" userId="" providerId="Windows Live" clId="Web-{E5F49194-EE20-438A-9EBC-0A05A28E74B5}" dt="2023-03-23T18:24:29.941" v="1765" actId="1076"/>
          <ac:spMkLst>
            <pc:docMk/>
            <pc:sldMk cId="1859527893" sldId="296"/>
            <ac:spMk id="8" creationId="{08A8896C-12DF-F39E-F202-4BBF1B33D997}"/>
          </ac:spMkLst>
        </pc:spChg>
        <pc:spChg chg="mod">
          <ac:chgData name="Guest User" userId="" providerId="Windows Live" clId="Web-{E5F49194-EE20-438A-9EBC-0A05A28E74B5}" dt="2023-03-23T18:24:35.988" v="1766" actId="1076"/>
          <ac:spMkLst>
            <pc:docMk/>
            <pc:sldMk cId="1859527893" sldId="296"/>
            <ac:spMk id="12" creationId="{FC62368B-A070-DD3F-EDAF-F5D13B566866}"/>
          </ac:spMkLst>
        </pc:spChg>
        <pc:spChg chg="mod">
          <ac:chgData name="Guest User" userId="" providerId="Windows Live" clId="Web-{E5F49194-EE20-438A-9EBC-0A05A28E74B5}" dt="2023-03-23T18:24:47.989" v="1769" actId="1076"/>
          <ac:spMkLst>
            <pc:docMk/>
            <pc:sldMk cId="1859527893" sldId="296"/>
            <ac:spMk id="13" creationId="{CF235D47-8FCA-6D26-041A-B611626A2BAD}"/>
          </ac:spMkLst>
        </pc:spChg>
        <pc:picChg chg="del">
          <ac:chgData name="Guest User" userId="" providerId="Windows Live" clId="Web-{E5F49194-EE20-438A-9EBC-0A05A28E74B5}" dt="2023-03-23T18:24:17.316" v="1762"/>
          <ac:picMkLst>
            <pc:docMk/>
            <pc:sldMk cId="1859527893" sldId="296"/>
            <ac:picMk id="1929" creationId="{CF8E7A1B-4724-55CB-6FAD-D8E7562935E2}"/>
          </ac:picMkLst>
        </pc:picChg>
        <pc:cxnChg chg="mod">
          <ac:chgData name="Guest User" userId="" providerId="Windows Live" clId="Web-{E5F49194-EE20-438A-9EBC-0A05A28E74B5}" dt="2023-03-23T18:24:43.082" v="1768" actId="1076"/>
          <ac:cxnSpMkLst>
            <pc:docMk/>
            <pc:sldMk cId="1859527893" sldId="296"/>
            <ac:cxnSpMk id="11" creationId="{BA4F397C-EA19-EDCF-0A31-6801F559D8BD}"/>
          </ac:cxnSpMkLst>
        </pc:cxnChg>
      </pc:sldChg>
      <pc:sldChg chg="modSp">
        <pc:chgData name="Guest User" userId="" providerId="Windows Live" clId="Web-{E5F49194-EE20-438A-9EBC-0A05A28E74B5}" dt="2023-03-23T18:17:19.212" v="1600" actId="20577"/>
        <pc:sldMkLst>
          <pc:docMk/>
          <pc:sldMk cId="317718070" sldId="305"/>
        </pc:sldMkLst>
        <pc:spChg chg="mod">
          <ac:chgData name="Guest User" userId="" providerId="Windows Live" clId="Web-{E5F49194-EE20-438A-9EBC-0A05A28E74B5}" dt="2023-03-23T18:17:19.212" v="1600" actId="20577"/>
          <ac:spMkLst>
            <pc:docMk/>
            <pc:sldMk cId="317718070" sldId="305"/>
            <ac:spMk id="2" creationId="{DD24180B-35BA-C28E-820F-59C84FBDD99A}"/>
          </ac:spMkLst>
        </pc:spChg>
        <pc:spChg chg="mod">
          <ac:chgData name="Guest User" userId="" providerId="Windows Live" clId="Web-{E5F49194-EE20-438A-9EBC-0A05A28E74B5}" dt="2023-03-23T17:40:53.978" v="916" actId="20577"/>
          <ac:spMkLst>
            <pc:docMk/>
            <pc:sldMk cId="317718070" sldId="305"/>
            <ac:spMk id="3" creationId="{626260E8-21BF-1371-4767-5E86248A7A7B}"/>
          </ac:spMkLst>
        </pc:spChg>
      </pc:sldChg>
      <pc:sldChg chg="modSp ord">
        <pc:chgData name="Guest User" userId="" providerId="Windows Live" clId="Web-{E5F49194-EE20-438A-9EBC-0A05A28E74B5}" dt="2023-03-23T18:26:58.117" v="1808" actId="20577"/>
        <pc:sldMkLst>
          <pc:docMk/>
          <pc:sldMk cId="2276839930" sldId="307"/>
        </pc:sldMkLst>
        <pc:spChg chg="mod">
          <ac:chgData name="Guest User" userId="" providerId="Windows Live" clId="Web-{E5F49194-EE20-438A-9EBC-0A05A28E74B5}" dt="2023-03-23T18:26:58.117" v="1808" actId="20577"/>
          <ac:spMkLst>
            <pc:docMk/>
            <pc:sldMk cId="2276839930" sldId="307"/>
            <ac:spMk id="77" creationId="{D9A0AA8E-BE3B-E949-89DB-0208EE4A67DD}"/>
          </ac:spMkLst>
        </pc:spChg>
      </pc:sldChg>
      <pc:sldChg chg="delSp modSp">
        <pc:chgData name="Guest User" userId="" providerId="Windows Live" clId="Web-{E5F49194-EE20-438A-9EBC-0A05A28E74B5}" dt="2023-03-23T18:10:46.061" v="1517" actId="20577"/>
        <pc:sldMkLst>
          <pc:docMk/>
          <pc:sldMk cId="2790251853" sldId="316"/>
        </pc:sldMkLst>
        <pc:spChg chg="mod">
          <ac:chgData name="Guest User" userId="" providerId="Windows Live" clId="Web-{E5F49194-EE20-438A-9EBC-0A05A28E74B5}" dt="2023-03-23T18:10:46.061" v="1517" actId="20577"/>
          <ac:spMkLst>
            <pc:docMk/>
            <pc:sldMk cId="2790251853" sldId="316"/>
            <ac:spMk id="2" creationId="{5A5EB5DC-8C2B-5750-6E12-9A35C0FFBA00}"/>
          </ac:spMkLst>
        </pc:spChg>
        <pc:spChg chg="del">
          <ac:chgData name="Guest User" userId="" providerId="Windows Live" clId="Web-{E5F49194-EE20-438A-9EBC-0A05A28E74B5}" dt="2023-03-23T18:10:19.138" v="1515"/>
          <ac:spMkLst>
            <pc:docMk/>
            <pc:sldMk cId="2790251853" sldId="316"/>
            <ac:spMk id="5" creationId="{AAF5CF3F-E5EF-5769-3F83-24ADB4412BBF}"/>
          </ac:spMkLst>
        </pc:spChg>
      </pc:sldChg>
      <pc:sldChg chg="modSp">
        <pc:chgData name="Guest User" userId="" providerId="Windows Live" clId="Web-{E5F49194-EE20-438A-9EBC-0A05A28E74B5}" dt="2023-03-23T18:17:02.430" v="1598" actId="20577"/>
        <pc:sldMkLst>
          <pc:docMk/>
          <pc:sldMk cId="1700560607" sldId="320"/>
        </pc:sldMkLst>
        <pc:spChg chg="mod">
          <ac:chgData name="Guest User" userId="" providerId="Windows Live" clId="Web-{E5F49194-EE20-438A-9EBC-0A05A28E74B5}" dt="2023-03-23T18:17:02.430" v="1598" actId="20577"/>
          <ac:spMkLst>
            <pc:docMk/>
            <pc:sldMk cId="1700560607" sldId="320"/>
            <ac:spMk id="2" creationId="{54CDB7AB-810F-FC4D-8E6D-4ADE86ADD976}"/>
          </ac:spMkLst>
        </pc:spChg>
        <pc:spChg chg="mod">
          <ac:chgData name="Guest User" userId="" providerId="Windows Live" clId="Web-{E5F49194-EE20-438A-9EBC-0A05A28E74B5}" dt="2023-03-23T18:16:24.351" v="1593" actId="20577"/>
          <ac:spMkLst>
            <pc:docMk/>
            <pc:sldMk cId="1700560607" sldId="320"/>
            <ac:spMk id="3" creationId="{61EDB0FE-FDCA-0E63-E319-A14E809A6B0B}"/>
          </ac:spMkLst>
        </pc:spChg>
      </pc:sldChg>
      <pc:sldChg chg="addSp delSp modSp">
        <pc:chgData name="Guest User" userId="" providerId="Windows Live" clId="Web-{E5F49194-EE20-438A-9EBC-0A05A28E74B5}" dt="2023-03-23T18:05:08.146" v="1413" actId="20577"/>
        <pc:sldMkLst>
          <pc:docMk/>
          <pc:sldMk cId="224416678" sldId="321"/>
        </pc:sldMkLst>
        <pc:spChg chg="mod">
          <ac:chgData name="Guest User" userId="" providerId="Windows Live" clId="Web-{E5F49194-EE20-438A-9EBC-0A05A28E74B5}" dt="2023-03-23T17:53:14.627" v="1191" actId="20577"/>
          <ac:spMkLst>
            <pc:docMk/>
            <pc:sldMk cId="224416678" sldId="321"/>
            <ac:spMk id="2" creationId="{5F8AE2C0-E983-C890-B482-91D6D20BDC3B}"/>
          </ac:spMkLst>
        </pc:spChg>
        <pc:spChg chg="del">
          <ac:chgData name="Guest User" userId="" providerId="Windows Live" clId="Web-{E5F49194-EE20-438A-9EBC-0A05A28E74B5}" dt="2023-03-23T17:52:32.189" v="1185"/>
          <ac:spMkLst>
            <pc:docMk/>
            <pc:sldMk cId="224416678" sldId="321"/>
            <ac:spMk id="3" creationId="{D8F4878F-7FF6-83C4-3F19-B7F552548748}"/>
          </ac:spMkLst>
        </pc:spChg>
        <pc:spChg chg="add mod">
          <ac:chgData name="Guest User" userId="" providerId="Windows Live" clId="Web-{E5F49194-EE20-438A-9EBC-0A05A28E74B5}" dt="2023-03-23T18:04:35.254" v="1406" actId="14100"/>
          <ac:spMkLst>
            <pc:docMk/>
            <pc:sldMk cId="224416678" sldId="321"/>
            <ac:spMk id="4" creationId="{2310D1BD-B2D6-47C1-97DC-44B5DE0B4062}"/>
          </ac:spMkLst>
        </pc:spChg>
        <pc:spChg chg="add mod">
          <ac:chgData name="Guest User" userId="" providerId="Windows Live" clId="Web-{E5F49194-EE20-438A-9EBC-0A05A28E74B5}" dt="2023-03-23T18:05:08.146" v="1413" actId="20577"/>
          <ac:spMkLst>
            <pc:docMk/>
            <pc:sldMk cId="224416678" sldId="321"/>
            <ac:spMk id="6" creationId="{DCD4D52C-1F9E-993F-B669-10563F1AE208}"/>
          </ac:spMkLst>
        </pc:spChg>
      </pc:sldChg>
      <pc:sldChg chg="modSp">
        <pc:chgData name="Guest User" userId="" providerId="Windows Live" clId="Web-{E5F49194-EE20-438A-9EBC-0A05A28E74B5}" dt="2023-03-23T17:42:57.669" v="930" actId="20577"/>
        <pc:sldMkLst>
          <pc:docMk/>
          <pc:sldMk cId="1376112379" sldId="324"/>
        </pc:sldMkLst>
        <pc:spChg chg="mod">
          <ac:chgData name="Guest User" userId="" providerId="Windows Live" clId="Web-{E5F49194-EE20-438A-9EBC-0A05A28E74B5}" dt="2023-03-23T17:24:04.388" v="563" actId="1076"/>
          <ac:spMkLst>
            <pc:docMk/>
            <pc:sldMk cId="1376112379" sldId="324"/>
            <ac:spMk id="11" creationId="{606A2B04-7BD3-941B-D8A9-6DAA9E2D59DE}"/>
          </ac:spMkLst>
        </pc:spChg>
        <pc:spChg chg="mod">
          <ac:chgData name="Guest User" userId="" providerId="Windows Live" clId="Web-{E5F49194-EE20-438A-9EBC-0A05A28E74B5}" dt="2023-03-23T17:42:41.700" v="928" actId="20577"/>
          <ac:spMkLst>
            <pc:docMk/>
            <pc:sldMk cId="1376112379" sldId="324"/>
            <ac:spMk id="15" creationId="{098B57CF-5582-486C-5351-E15322510E10}"/>
          </ac:spMkLst>
        </pc:spChg>
        <pc:spChg chg="mod">
          <ac:chgData name="Guest User" userId="" providerId="Windows Live" clId="Web-{E5F49194-EE20-438A-9EBC-0A05A28E74B5}" dt="2023-03-23T17:42:57.669" v="930" actId="20577"/>
          <ac:spMkLst>
            <pc:docMk/>
            <pc:sldMk cId="1376112379" sldId="324"/>
            <ac:spMk id="16" creationId="{74996175-3076-D0D9-6487-BFCB304189A9}"/>
          </ac:spMkLst>
        </pc:spChg>
      </pc:sldChg>
      <pc:sldChg chg="modSp">
        <pc:chgData name="Guest User" userId="" providerId="Windows Live" clId="Web-{E5F49194-EE20-438A-9EBC-0A05A28E74B5}" dt="2023-03-23T17:41:53.933" v="924" actId="20577"/>
        <pc:sldMkLst>
          <pc:docMk/>
          <pc:sldMk cId="3342075980" sldId="326"/>
        </pc:sldMkLst>
        <pc:spChg chg="mod">
          <ac:chgData name="Guest User" userId="" providerId="Windows Live" clId="Web-{E5F49194-EE20-438A-9EBC-0A05A28E74B5}" dt="2023-03-23T17:41:53.933" v="924" actId="20577"/>
          <ac:spMkLst>
            <pc:docMk/>
            <pc:sldMk cId="3342075980" sldId="326"/>
            <ac:spMk id="2" creationId="{5D266151-89F2-7C64-4AD2-BEF1B75CF522}"/>
          </ac:spMkLst>
        </pc:spChg>
      </pc:sldChg>
      <pc:sldChg chg="modSp">
        <pc:chgData name="Guest User" userId="" providerId="Windows Live" clId="Web-{E5F49194-EE20-438A-9EBC-0A05A28E74B5}" dt="2023-03-23T17:53:42.534" v="1192" actId="20577"/>
        <pc:sldMkLst>
          <pc:docMk/>
          <pc:sldMk cId="3213709702" sldId="333"/>
        </pc:sldMkLst>
        <pc:spChg chg="mod">
          <ac:chgData name="Guest User" userId="" providerId="Windows Live" clId="Web-{E5F49194-EE20-438A-9EBC-0A05A28E74B5}" dt="2023-03-23T17:43:04.669" v="931"/>
          <ac:spMkLst>
            <pc:docMk/>
            <pc:sldMk cId="3213709702" sldId="333"/>
            <ac:spMk id="14" creationId="{184912E4-9231-9033-BBAA-224E29A51623}"/>
          </ac:spMkLst>
        </pc:spChg>
        <pc:spChg chg="mod">
          <ac:chgData name="Guest User" userId="" providerId="Windows Live" clId="Web-{E5F49194-EE20-438A-9EBC-0A05A28E74B5}" dt="2023-03-23T17:53:42.534" v="1192" actId="20577"/>
          <ac:spMkLst>
            <pc:docMk/>
            <pc:sldMk cId="3213709702" sldId="333"/>
            <ac:spMk id="15" creationId="{9ED48797-DED1-2E38-6483-C95A5835AA4A}"/>
          </ac:spMkLst>
        </pc:spChg>
      </pc:sldChg>
      <pc:sldChg chg="modSp">
        <pc:chgData name="Guest User" userId="" providerId="Windows Live" clId="Web-{E5F49194-EE20-438A-9EBC-0A05A28E74B5}" dt="2023-03-23T17:54:00.629" v="1194" actId="20577"/>
        <pc:sldMkLst>
          <pc:docMk/>
          <pc:sldMk cId="249537008" sldId="335"/>
        </pc:sldMkLst>
        <pc:spChg chg="mod">
          <ac:chgData name="Guest User" userId="" providerId="Windows Live" clId="Web-{E5F49194-EE20-438A-9EBC-0A05A28E74B5}" dt="2023-03-23T17:43:29.857" v="937"/>
          <ac:spMkLst>
            <pc:docMk/>
            <pc:sldMk cId="249537008" sldId="335"/>
            <ac:spMk id="7" creationId="{9086CE0C-1A32-8095-171F-FFBD0B45DF66}"/>
          </ac:spMkLst>
        </pc:spChg>
        <pc:spChg chg="mod">
          <ac:chgData name="Guest User" userId="" providerId="Windows Live" clId="Web-{E5F49194-EE20-438A-9EBC-0A05A28E74B5}" dt="2023-03-23T17:54:00.629" v="1194" actId="20577"/>
          <ac:spMkLst>
            <pc:docMk/>
            <pc:sldMk cId="249537008" sldId="335"/>
            <ac:spMk id="8" creationId="{E3F72386-D27D-1C53-1A47-5D3B1B775E73}"/>
          </ac:spMkLst>
        </pc:spChg>
      </pc:sldChg>
      <pc:sldChg chg="modSp">
        <pc:chgData name="Guest User" userId="" providerId="Windows Live" clId="Web-{E5F49194-EE20-438A-9EBC-0A05A28E74B5}" dt="2023-03-23T17:41:41.823" v="923"/>
        <pc:sldMkLst>
          <pc:docMk/>
          <pc:sldMk cId="4136282957" sldId="336"/>
        </pc:sldMkLst>
        <pc:spChg chg="mod">
          <ac:chgData name="Guest User" userId="" providerId="Windows Live" clId="Web-{E5F49194-EE20-438A-9EBC-0A05A28E74B5}" dt="2023-03-23T17:41:41.823" v="923"/>
          <ac:spMkLst>
            <pc:docMk/>
            <pc:sldMk cId="4136282957" sldId="336"/>
            <ac:spMk id="2" creationId="{4A12028A-40DC-39AC-367C-7C284EF31498}"/>
          </ac:spMkLst>
        </pc:spChg>
      </pc:sldChg>
      <pc:sldChg chg="modSp">
        <pc:chgData name="Guest User" userId="" providerId="Windows Live" clId="Web-{E5F49194-EE20-438A-9EBC-0A05A28E74B5}" dt="2023-03-23T17:42:11.777" v="926"/>
        <pc:sldMkLst>
          <pc:docMk/>
          <pc:sldMk cId="4019543867" sldId="337"/>
        </pc:sldMkLst>
        <pc:spChg chg="mod">
          <ac:chgData name="Guest User" userId="" providerId="Windows Live" clId="Web-{E5F49194-EE20-438A-9EBC-0A05A28E74B5}" dt="2023-03-23T17:42:11.777" v="926"/>
          <ac:spMkLst>
            <pc:docMk/>
            <pc:sldMk cId="4019543867" sldId="337"/>
            <ac:spMk id="2" creationId="{75246010-2864-984C-029F-FCA25C1652EA}"/>
          </ac:spMkLst>
        </pc:spChg>
      </pc:sldChg>
      <pc:sldChg chg="modSp">
        <pc:chgData name="Guest User" userId="" providerId="Windows Live" clId="Web-{E5F49194-EE20-438A-9EBC-0A05A28E74B5}" dt="2023-03-23T17:44:42.719" v="949" actId="14100"/>
        <pc:sldMkLst>
          <pc:docMk/>
          <pc:sldMk cId="3134471586" sldId="338"/>
        </pc:sldMkLst>
        <pc:spChg chg="mod">
          <ac:chgData name="Guest User" userId="" providerId="Windows Live" clId="Web-{E5F49194-EE20-438A-9EBC-0A05A28E74B5}" dt="2023-03-23T17:44:42.719" v="949" actId="14100"/>
          <ac:spMkLst>
            <pc:docMk/>
            <pc:sldMk cId="3134471586" sldId="338"/>
            <ac:spMk id="7" creationId="{9086CE0C-1A32-8095-171F-FFBD0B45DF66}"/>
          </ac:spMkLst>
        </pc:spChg>
        <pc:spChg chg="mod">
          <ac:chgData name="Guest User" userId="" providerId="Windows Live" clId="Web-{E5F49194-EE20-438A-9EBC-0A05A28E74B5}" dt="2023-03-23T17:44:03.296" v="945" actId="20577"/>
          <ac:spMkLst>
            <pc:docMk/>
            <pc:sldMk cId="3134471586" sldId="338"/>
            <ac:spMk id="9" creationId="{0DA8E676-281C-D4F7-7EEE-1735CDD7B158}"/>
          </ac:spMkLst>
        </pc:spChg>
      </pc:sldChg>
      <pc:sldChg chg="addSp delSp modSp">
        <pc:chgData name="Guest User" userId="" providerId="Windows Live" clId="Web-{E5F49194-EE20-438A-9EBC-0A05A28E74B5}" dt="2023-03-23T17:52:18.407" v="1182" actId="20577"/>
        <pc:sldMkLst>
          <pc:docMk/>
          <pc:sldMk cId="4277071789" sldId="339"/>
        </pc:sldMkLst>
        <pc:spChg chg="add del mod">
          <ac:chgData name="Guest User" userId="" providerId="Windows Live" clId="Web-{E5F49194-EE20-438A-9EBC-0A05A28E74B5}" dt="2023-03-23T17:50:58.806" v="1128" actId="20577"/>
          <ac:spMkLst>
            <pc:docMk/>
            <pc:sldMk cId="4277071789" sldId="339"/>
            <ac:spMk id="4" creationId="{833DE83A-6D0D-8FDA-5733-368FB57D23BA}"/>
          </ac:spMkLst>
        </pc:spChg>
        <pc:spChg chg="add mod">
          <ac:chgData name="Guest User" userId="" providerId="Windows Live" clId="Web-{E5F49194-EE20-438A-9EBC-0A05A28E74B5}" dt="2023-03-23T17:52:18.407" v="1182" actId="20577"/>
          <ac:spMkLst>
            <pc:docMk/>
            <pc:sldMk cId="4277071789" sldId="339"/>
            <ac:spMk id="7" creationId="{B1201A76-58A0-9209-616A-6CE3FEE4608A}"/>
          </ac:spMkLst>
        </pc:spChg>
        <pc:picChg chg="add mod modCrop">
          <ac:chgData name="Guest User" userId="" providerId="Windows Live" clId="Web-{E5F49194-EE20-438A-9EBC-0A05A28E74B5}" dt="2023-03-23T17:50:28.477" v="1122" actId="14100"/>
          <ac:picMkLst>
            <pc:docMk/>
            <pc:sldMk cId="4277071789" sldId="339"/>
            <ac:picMk id="5" creationId="{58787C06-D256-7AAA-7292-DE0E519C9D9D}"/>
          </ac:picMkLst>
        </pc:picChg>
        <pc:picChg chg="add mod modCrop">
          <ac:chgData name="Guest User" userId="" providerId="Windows Live" clId="Web-{E5F49194-EE20-438A-9EBC-0A05A28E74B5}" dt="2023-03-23T17:50:31.306" v="1123" actId="1076"/>
          <ac:picMkLst>
            <pc:docMk/>
            <pc:sldMk cId="4277071789" sldId="339"/>
            <ac:picMk id="6" creationId="{733811B9-F228-ABAE-38E2-F98C4B0A940D}"/>
          </ac:picMkLst>
        </pc:picChg>
      </pc:sldChg>
      <pc:sldChg chg="del">
        <pc:chgData name="Guest User" userId="" providerId="Windows Live" clId="Web-{E5F49194-EE20-438A-9EBC-0A05A28E74B5}" dt="2023-03-23T17:52:21.954" v="1183"/>
        <pc:sldMkLst>
          <pc:docMk/>
          <pc:sldMk cId="1137711708" sldId="340"/>
        </pc:sldMkLst>
      </pc:sldChg>
      <pc:sldChg chg="addSp modSp">
        <pc:chgData name="Guest User" userId="" providerId="Windows Live" clId="Web-{E5F49194-EE20-438A-9EBC-0A05A28E74B5}" dt="2023-03-23T18:03:26.299" v="1391" actId="20577"/>
        <pc:sldMkLst>
          <pc:docMk/>
          <pc:sldMk cId="1780486463" sldId="341"/>
        </pc:sldMkLst>
        <pc:spChg chg="add mod">
          <ac:chgData name="Guest User" userId="" providerId="Windows Live" clId="Web-{E5F49194-EE20-438A-9EBC-0A05A28E74B5}" dt="2023-03-23T18:03:26.299" v="1391" actId="20577"/>
          <ac:spMkLst>
            <pc:docMk/>
            <pc:sldMk cId="1780486463" sldId="341"/>
            <ac:spMk id="4" creationId="{7EEB4387-84BE-E683-F839-EB90D7632100}"/>
          </ac:spMkLst>
        </pc:spChg>
        <pc:picChg chg="add mod modCrop">
          <ac:chgData name="Guest User" userId="" providerId="Windows Live" clId="Web-{E5F49194-EE20-438A-9EBC-0A05A28E74B5}" dt="2023-03-23T18:03:04.752" v="1384" actId="1076"/>
          <ac:picMkLst>
            <pc:docMk/>
            <pc:sldMk cId="1780486463" sldId="341"/>
            <ac:picMk id="2" creationId="{4BDBF0E8-7009-3D92-A2BB-53DDC3C9AD1D}"/>
          </ac:picMkLst>
        </pc:picChg>
        <pc:picChg chg="add mod modCrop">
          <ac:chgData name="Guest User" userId="" providerId="Windows Live" clId="Web-{E5F49194-EE20-438A-9EBC-0A05A28E74B5}" dt="2023-03-23T18:03:02.096" v="1383" actId="1076"/>
          <ac:picMkLst>
            <pc:docMk/>
            <pc:sldMk cId="1780486463" sldId="341"/>
            <ac:picMk id="5" creationId="{067C801C-E295-6D67-1699-1ACD116A2E20}"/>
          </ac:picMkLst>
        </pc:picChg>
      </pc:sldChg>
      <pc:sldChg chg="del">
        <pc:chgData name="Guest User" userId="" providerId="Windows Live" clId="Web-{E5F49194-EE20-438A-9EBC-0A05A28E74B5}" dt="2023-03-23T17:52:28.345" v="1184"/>
        <pc:sldMkLst>
          <pc:docMk/>
          <pc:sldMk cId="39277365" sldId="342"/>
        </pc:sldMkLst>
      </pc:sldChg>
      <pc:sldChg chg="addSp delSp modSp">
        <pc:chgData name="Guest User" userId="" providerId="Windows Live" clId="Web-{E5F49194-EE20-438A-9EBC-0A05A28E74B5}" dt="2023-03-23T18:14:08.269" v="1569" actId="20577"/>
        <pc:sldMkLst>
          <pc:docMk/>
          <pc:sldMk cId="1263489512" sldId="345"/>
        </pc:sldMkLst>
        <pc:spChg chg="del">
          <ac:chgData name="Guest User" userId="" providerId="Windows Live" clId="Web-{E5F49194-EE20-438A-9EBC-0A05A28E74B5}" dt="2023-03-23T18:06:51.180" v="1414"/>
          <ac:spMkLst>
            <pc:docMk/>
            <pc:sldMk cId="1263489512" sldId="345"/>
            <ac:spMk id="2" creationId="{7E4036DA-B9D1-7373-E3A9-76E4ECFB742E}"/>
          </ac:spMkLst>
        </pc:spChg>
        <pc:spChg chg="add mod">
          <ac:chgData name="Guest User" userId="" providerId="Windows Live" clId="Web-{E5F49194-EE20-438A-9EBC-0A05A28E74B5}" dt="2023-03-23T18:14:08.269" v="1569" actId="20577"/>
          <ac:spMkLst>
            <pc:docMk/>
            <pc:sldMk cId="1263489512" sldId="345"/>
            <ac:spMk id="4" creationId="{A8CA18D2-2F09-FB75-470A-F1749CC86756}"/>
          </ac:spMkLst>
        </pc:spChg>
      </pc:sldChg>
      <pc:sldChg chg="modSp new">
        <pc:chgData name="Guest User" userId="" providerId="Windows Live" clId="Web-{E5F49194-EE20-438A-9EBC-0A05A28E74B5}" dt="2023-03-23T18:08:31.198" v="1440" actId="1076"/>
        <pc:sldMkLst>
          <pc:docMk/>
          <pc:sldMk cId="3901407195" sldId="346"/>
        </pc:sldMkLst>
        <pc:spChg chg="mod">
          <ac:chgData name="Guest User" userId="" providerId="Windows Live" clId="Web-{E5F49194-EE20-438A-9EBC-0A05A28E74B5}" dt="2023-03-23T18:08:31.198" v="1440" actId="1076"/>
          <ac:spMkLst>
            <pc:docMk/>
            <pc:sldMk cId="3901407195" sldId="346"/>
            <ac:spMk id="4" creationId="{EA144CF8-1826-8B95-E8F3-7BFC72E8989A}"/>
          </ac:spMkLst>
        </pc:spChg>
      </pc:sldChg>
      <pc:sldChg chg="modSp new ord">
        <pc:chgData name="Guest User" userId="" providerId="Windows Live" clId="Web-{E5F49194-EE20-438A-9EBC-0A05A28E74B5}" dt="2023-03-23T18:14:13.894" v="1571"/>
        <pc:sldMkLst>
          <pc:docMk/>
          <pc:sldMk cId="1250973001" sldId="347"/>
        </pc:sldMkLst>
        <pc:spChg chg="mod">
          <ac:chgData name="Guest User" userId="" providerId="Windows Live" clId="Web-{E5F49194-EE20-438A-9EBC-0A05A28E74B5}" dt="2023-03-23T18:07:51.791" v="1429" actId="1076"/>
          <ac:spMkLst>
            <pc:docMk/>
            <pc:sldMk cId="1250973001" sldId="347"/>
            <ac:spMk id="4" creationId="{3AEF5CD9-778C-900D-ED51-546C9F8E8E64}"/>
          </ac:spMkLst>
        </pc:spChg>
      </pc:sldChg>
      <pc:sldChg chg="modSp new">
        <pc:chgData name="Guest User" userId="" providerId="Windows Live" clId="Web-{E5F49194-EE20-438A-9EBC-0A05A28E74B5}" dt="2023-03-23T18:09:45.653" v="1511" actId="20577"/>
        <pc:sldMkLst>
          <pc:docMk/>
          <pc:sldMk cId="792787812" sldId="348"/>
        </pc:sldMkLst>
        <pc:spChg chg="mod">
          <ac:chgData name="Guest User" userId="" providerId="Windows Live" clId="Web-{E5F49194-EE20-438A-9EBC-0A05A28E74B5}" dt="2023-03-23T18:09:45.653" v="1511" actId="20577"/>
          <ac:spMkLst>
            <pc:docMk/>
            <pc:sldMk cId="792787812" sldId="348"/>
            <ac:spMk id="4" creationId="{1B599045-D9DC-1DBE-2980-7C75D3E57C90}"/>
          </ac:spMkLst>
        </pc:spChg>
        <pc:picChg chg="mod">
          <ac:chgData name="Guest User" userId="" providerId="Windows Live" clId="Web-{E5F49194-EE20-438A-9EBC-0A05A28E74B5}" dt="2023-03-23T18:09:24.949" v="1452" actId="1076"/>
          <ac:picMkLst>
            <pc:docMk/>
            <pc:sldMk cId="792787812" sldId="348"/>
            <ac:picMk id="6" creationId="{470D5212-E284-ECA3-328B-1E3FAAFC76AE}"/>
          </ac:picMkLst>
        </pc:picChg>
        <pc:picChg chg="mod">
          <ac:chgData name="Guest User" userId="" providerId="Windows Live" clId="Web-{E5F49194-EE20-438A-9EBC-0A05A28E74B5}" dt="2023-03-23T18:09:27.621" v="1453" actId="1076"/>
          <ac:picMkLst>
            <pc:docMk/>
            <pc:sldMk cId="792787812" sldId="348"/>
            <ac:picMk id="7" creationId="{E65DDC61-0ADD-D6E5-4FF7-C8E08F7475B1}"/>
          </ac:picMkLst>
        </pc:picChg>
      </pc:sldChg>
      <pc:sldChg chg="modSp new">
        <pc:chgData name="Guest User" userId="" providerId="Windows Live" clId="Web-{E5F49194-EE20-438A-9EBC-0A05A28E74B5}" dt="2023-03-23T18:09:56.966" v="1514" actId="1076"/>
        <pc:sldMkLst>
          <pc:docMk/>
          <pc:sldMk cId="790178937" sldId="349"/>
        </pc:sldMkLst>
        <pc:spChg chg="mod">
          <ac:chgData name="Guest User" userId="" providerId="Windows Live" clId="Web-{E5F49194-EE20-438A-9EBC-0A05A28E74B5}" dt="2023-03-23T18:09:56.966" v="1514" actId="1076"/>
          <ac:spMkLst>
            <pc:docMk/>
            <pc:sldMk cId="790178937" sldId="349"/>
            <ac:spMk id="4" creationId="{A94ECB5D-7A8F-9269-3942-076F23D44151}"/>
          </ac:spMkLst>
        </pc:spChg>
      </pc:sldChg>
      <pc:sldChg chg="new del">
        <pc:chgData name="Guest User" userId="" providerId="Windows Live" clId="Web-{E5F49194-EE20-438A-9EBC-0A05A28E74B5}" dt="2023-03-23T17:38:22.506" v="910"/>
        <pc:sldMkLst>
          <pc:docMk/>
          <pc:sldMk cId="1386205943" sldId="350"/>
        </pc:sldMkLst>
      </pc:sldChg>
      <pc:sldChg chg="new del">
        <pc:chgData name="Guest User" userId="" providerId="Windows Live" clId="Web-{E5F49194-EE20-438A-9EBC-0A05A28E74B5}" dt="2023-03-23T17:38:23.803" v="911"/>
        <pc:sldMkLst>
          <pc:docMk/>
          <pc:sldMk cId="3443746385" sldId="351"/>
        </pc:sldMkLst>
      </pc:sldChg>
      <pc:sldChg chg="new del">
        <pc:chgData name="Guest User" userId="" providerId="Windows Live" clId="Web-{E5F49194-EE20-438A-9EBC-0A05A28E74B5}" dt="2023-03-23T18:14:57.848" v="1573"/>
        <pc:sldMkLst>
          <pc:docMk/>
          <pc:sldMk cId="3586170561" sldId="353"/>
        </pc:sldMkLst>
      </pc:sldChg>
      <pc:sldChg chg="addSp modSp new ord">
        <pc:chgData name="Guest User" userId="" providerId="Windows Live" clId="Web-{E5F49194-EE20-438A-9EBC-0A05A28E74B5}" dt="2023-03-23T18:26:31.382" v="1800" actId="1076"/>
        <pc:sldMkLst>
          <pc:docMk/>
          <pc:sldMk cId="3689370165" sldId="353"/>
        </pc:sldMkLst>
        <pc:spChg chg="mod">
          <ac:chgData name="Guest User" userId="" providerId="Windows Live" clId="Web-{E5F49194-EE20-438A-9EBC-0A05A28E74B5}" dt="2023-03-23T18:22:58.392" v="1748" actId="1076"/>
          <ac:spMkLst>
            <pc:docMk/>
            <pc:sldMk cId="3689370165" sldId="353"/>
            <ac:spMk id="2" creationId="{4A62CBD7-B033-4EAB-1658-587DEB14D5F2}"/>
          </ac:spMkLst>
        </pc:spChg>
        <pc:spChg chg="mod">
          <ac:chgData name="Guest User" userId="" providerId="Windows Live" clId="Web-{E5F49194-EE20-438A-9EBC-0A05A28E74B5}" dt="2023-03-23T18:23:37.768" v="1759" actId="1076"/>
          <ac:spMkLst>
            <pc:docMk/>
            <pc:sldMk cId="3689370165" sldId="353"/>
            <ac:spMk id="3" creationId="{26FBD41D-24F3-B0AD-CDD7-104C6557EE19}"/>
          </ac:spMkLst>
        </pc:spChg>
        <pc:spChg chg="add mod">
          <ac:chgData name="Guest User" userId="" providerId="Windows Live" clId="Web-{E5F49194-EE20-438A-9EBC-0A05A28E74B5}" dt="2023-03-23T18:22:46.298" v="1747" actId="20577"/>
          <ac:spMkLst>
            <pc:docMk/>
            <pc:sldMk cId="3689370165" sldId="353"/>
            <ac:spMk id="4" creationId="{CF89A24E-CEB5-56B0-07A6-931F609C6849}"/>
          </ac:spMkLst>
        </pc:spChg>
        <pc:spChg chg="add mod">
          <ac:chgData name="Guest User" userId="" providerId="Windows Live" clId="Web-{E5F49194-EE20-438A-9EBC-0A05A28E74B5}" dt="2023-03-23T18:23:18.861" v="1755" actId="1076"/>
          <ac:spMkLst>
            <pc:docMk/>
            <pc:sldMk cId="3689370165" sldId="353"/>
            <ac:spMk id="5" creationId="{CC37485E-0289-73CF-B8EF-741C527DF8C7}"/>
          </ac:spMkLst>
        </pc:spChg>
        <pc:spChg chg="add mod">
          <ac:chgData name="Guest User" userId="" providerId="Windows Live" clId="Web-{E5F49194-EE20-438A-9EBC-0A05A28E74B5}" dt="2023-03-23T18:26:31.382" v="1800" actId="1076"/>
          <ac:spMkLst>
            <pc:docMk/>
            <pc:sldMk cId="3689370165" sldId="353"/>
            <ac:spMk id="6" creationId="{2F749028-E3A8-0B34-0EB0-84149B3BC067}"/>
          </ac:spMkLst>
        </pc:spChg>
      </pc:sldChg>
    </pc:docChg>
  </pc:docChgLst>
  <pc:docChgLst>
    <pc:chgData name="Guest User" providerId="Windows Live" clId="Web-{C40F05EF-DC32-45BB-A996-EEB5140D3FFE}"/>
    <pc:docChg chg="addSld delSld modSld">
      <pc:chgData name="Guest User" userId="" providerId="Windows Live" clId="Web-{C40F05EF-DC32-45BB-A996-EEB5140D3FFE}" dt="2023-03-23T17:45:31.483" v="502" actId="14100"/>
      <pc:docMkLst>
        <pc:docMk/>
      </pc:docMkLst>
      <pc:sldChg chg="new del">
        <pc:chgData name="Guest User" userId="" providerId="Windows Live" clId="Web-{C40F05EF-DC32-45BB-A996-EEB5140D3FFE}" dt="2023-03-23T17:06:47.408" v="3"/>
        <pc:sldMkLst>
          <pc:docMk/>
          <pc:sldMk cId="2894227465" sldId="343"/>
        </pc:sldMkLst>
      </pc:sldChg>
      <pc:sldChg chg="new del">
        <pc:chgData name="Guest User" userId="" providerId="Windows Live" clId="Web-{C40F05EF-DC32-45BB-A996-EEB5140D3FFE}" dt="2023-03-23T17:06:51.861" v="4"/>
        <pc:sldMkLst>
          <pc:docMk/>
          <pc:sldMk cId="715564587" sldId="344"/>
        </pc:sldMkLst>
      </pc:sldChg>
      <pc:sldChg chg="modSp new">
        <pc:chgData name="Guest User" userId="" providerId="Windows Live" clId="Web-{C40F05EF-DC32-45BB-A996-EEB5140D3FFE}" dt="2023-03-23T17:41:12.696" v="481"/>
        <pc:sldMkLst>
          <pc:docMk/>
          <pc:sldMk cId="1263489512" sldId="345"/>
        </pc:sldMkLst>
        <pc:spChg chg="mod">
          <ac:chgData name="Guest User" userId="" providerId="Windows Live" clId="Web-{C40F05EF-DC32-45BB-A996-EEB5140D3FFE}" dt="2023-03-23T17:07:06.252" v="9" actId="1076"/>
          <ac:spMkLst>
            <pc:docMk/>
            <pc:sldMk cId="1263489512" sldId="345"/>
            <ac:spMk id="2" creationId="{7E4036DA-B9D1-7373-E3A9-76E4ECFB742E}"/>
          </ac:spMkLst>
        </pc:spChg>
        <pc:spChg chg="mod">
          <ac:chgData name="Guest User" userId="" providerId="Windows Live" clId="Web-{C40F05EF-DC32-45BB-A996-EEB5140D3FFE}" dt="2023-03-23T17:41:12.696" v="481"/>
          <ac:spMkLst>
            <pc:docMk/>
            <pc:sldMk cId="1263489512" sldId="345"/>
            <ac:spMk id="4" creationId="{A8CA18D2-2F09-FB75-470A-F1749CC86756}"/>
          </ac:spMkLst>
        </pc:spChg>
      </pc:sldChg>
      <pc:sldChg chg="addSp delSp modSp">
        <pc:chgData name="Guest User" userId="" providerId="Windows Live" clId="Web-{C40F05EF-DC32-45BB-A996-EEB5140D3FFE}" dt="2023-03-23T17:42:06.603" v="485" actId="14100"/>
        <pc:sldMkLst>
          <pc:docMk/>
          <pc:sldMk cId="3901407195" sldId="346"/>
        </pc:sldMkLst>
        <pc:spChg chg="del mod">
          <ac:chgData name="Guest User" userId="" providerId="Windows Live" clId="Web-{C40F05EF-DC32-45BB-A996-EEB5140D3FFE}" dt="2023-03-23T17:15:20.219" v="127"/>
          <ac:spMkLst>
            <pc:docMk/>
            <pc:sldMk cId="3901407195" sldId="346"/>
            <ac:spMk id="2" creationId="{BCB9CC72-E24F-1952-E7D2-5582A2015378}"/>
          </ac:spMkLst>
        </pc:spChg>
        <pc:spChg chg="add mod">
          <ac:chgData name="Guest User" userId="" providerId="Windows Live" clId="Web-{C40F05EF-DC32-45BB-A996-EEB5140D3FFE}" dt="2023-03-23T17:42:06.603" v="485" actId="14100"/>
          <ac:spMkLst>
            <pc:docMk/>
            <pc:sldMk cId="3901407195" sldId="346"/>
            <ac:spMk id="4" creationId="{EA144CF8-1826-8B95-E8F3-7BFC72E8989A}"/>
          </ac:spMkLst>
        </pc:spChg>
      </pc:sldChg>
      <pc:sldChg chg="addSp delSp modSp">
        <pc:chgData name="Guest User" userId="" providerId="Windows Live" clId="Web-{C40F05EF-DC32-45BB-A996-EEB5140D3FFE}" dt="2023-03-23T17:43:14.433" v="487" actId="1076"/>
        <pc:sldMkLst>
          <pc:docMk/>
          <pc:sldMk cId="1250973001" sldId="347"/>
        </pc:sldMkLst>
        <pc:spChg chg="del">
          <ac:chgData name="Guest User" userId="" providerId="Windows Live" clId="Web-{C40F05EF-DC32-45BB-A996-EEB5140D3FFE}" dt="2023-03-23T17:22:10.948" v="273"/>
          <ac:spMkLst>
            <pc:docMk/>
            <pc:sldMk cId="1250973001" sldId="347"/>
            <ac:spMk id="2" creationId="{8AB9F066-6FED-BB95-E8F9-8B0BA8D1C3EF}"/>
          </ac:spMkLst>
        </pc:spChg>
        <pc:spChg chg="add mod">
          <ac:chgData name="Guest User" userId="" providerId="Windows Live" clId="Web-{C40F05EF-DC32-45BB-A996-EEB5140D3FFE}" dt="2023-03-23T17:43:14.433" v="487" actId="1076"/>
          <ac:spMkLst>
            <pc:docMk/>
            <pc:sldMk cId="1250973001" sldId="347"/>
            <ac:spMk id="4" creationId="{3AEF5CD9-778C-900D-ED51-546C9F8E8E64}"/>
          </ac:spMkLst>
        </pc:spChg>
      </pc:sldChg>
      <pc:sldChg chg="addSp delSp modSp">
        <pc:chgData name="Guest User" userId="" providerId="Windows Live" clId="Web-{C40F05EF-DC32-45BB-A996-EEB5140D3FFE}" dt="2023-03-23T17:45:31.483" v="502" actId="14100"/>
        <pc:sldMkLst>
          <pc:docMk/>
          <pc:sldMk cId="792787812" sldId="348"/>
        </pc:sldMkLst>
        <pc:spChg chg="del">
          <ac:chgData name="Guest User" userId="" providerId="Windows Live" clId="Web-{C40F05EF-DC32-45BB-A996-EEB5140D3FFE}" dt="2023-03-23T17:24:01.841" v="321"/>
          <ac:spMkLst>
            <pc:docMk/>
            <pc:sldMk cId="792787812" sldId="348"/>
            <ac:spMk id="2" creationId="{75B1E76A-D9F9-7592-4338-35801CB89E88}"/>
          </ac:spMkLst>
        </pc:spChg>
        <pc:spChg chg="add mod">
          <ac:chgData name="Guest User" userId="" providerId="Windows Live" clId="Web-{C40F05EF-DC32-45BB-A996-EEB5140D3FFE}" dt="2023-03-23T17:40:02.366" v="475" actId="20577"/>
          <ac:spMkLst>
            <pc:docMk/>
            <pc:sldMk cId="792787812" sldId="348"/>
            <ac:spMk id="4" creationId="{1B599045-D9DC-1DBE-2980-7C75D3E57C90}"/>
          </ac:spMkLst>
        </pc:spChg>
        <pc:picChg chg="add del mod">
          <ac:chgData name="Guest User" userId="" providerId="Windows Live" clId="Web-{C40F05EF-DC32-45BB-A996-EEB5140D3FFE}" dt="2023-03-23T17:27:16.205" v="355"/>
          <ac:picMkLst>
            <pc:docMk/>
            <pc:sldMk cId="792787812" sldId="348"/>
            <ac:picMk id="5" creationId="{97D280F8-83ED-76C6-BB80-6FBEFB13BD8A}"/>
          </ac:picMkLst>
        </pc:picChg>
        <pc:picChg chg="add mod">
          <ac:chgData name="Guest User" userId="" providerId="Windows Live" clId="Web-{C40F05EF-DC32-45BB-A996-EEB5140D3FFE}" dt="2023-03-23T17:28:06.534" v="365" actId="14100"/>
          <ac:picMkLst>
            <pc:docMk/>
            <pc:sldMk cId="792787812" sldId="348"/>
            <ac:picMk id="6" creationId="{470D5212-E284-ECA3-328B-1E3FAAFC76AE}"/>
          </ac:picMkLst>
        </pc:picChg>
        <pc:picChg chg="add mod">
          <ac:chgData name="Guest User" userId="" providerId="Windows Live" clId="Web-{C40F05EF-DC32-45BB-A996-EEB5140D3FFE}" dt="2023-03-23T17:45:31.483" v="502" actId="14100"/>
          <ac:picMkLst>
            <pc:docMk/>
            <pc:sldMk cId="792787812" sldId="348"/>
            <ac:picMk id="7" creationId="{E65DDC61-0ADD-D6E5-4FF7-C8E08F7475B1}"/>
          </ac:picMkLst>
        </pc:picChg>
      </pc:sldChg>
      <pc:sldChg chg="addSp delSp modSp">
        <pc:chgData name="Guest User" userId="" providerId="Windows Live" clId="Web-{C40F05EF-DC32-45BB-A996-EEB5140D3FFE}" dt="2023-03-23T17:45:17.967" v="501" actId="14100"/>
        <pc:sldMkLst>
          <pc:docMk/>
          <pc:sldMk cId="790178937" sldId="349"/>
        </pc:sldMkLst>
        <pc:spChg chg="del">
          <ac:chgData name="Guest User" userId="" providerId="Windows Live" clId="Web-{C40F05EF-DC32-45BB-A996-EEB5140D3FFE}" dt="2023-03-23T17:30:29.804" v="371"/>
          <ac:spMkLst>
            <pc:docMk/>
            <pc:sldMk cId="790178937" sldId="349"/>
            <ac:spMk id="2" creationId="{CA62F8C6-F6D8-6D33-B4E1-EFF88EEAC7DA}"/>
          </ac:spMkLst>
        </pc:spChg>
        <pc:spChg chg="add mod">
          <ac:chgData name="Guest User" userId="" providerId="Windows Live" clId="Web-{C40F05EF-DC32-45BB-A996-EEB5140D3FFE}" dt="2023-03-23T17:40:13.507" v="476" actId="20577"/>
          <ac:spMkLst>
            <pc:docMk/>
            <pc:sldMk cId="790178937" sldId="349"/>
            <ac:spMk id="4" creationId="{A94ECB5D-7A8F-9269-3942-076F23D44151}"/>
          </ac:spMkLst>
        </pc:spChg>
        <pc:picChg chg="add mod">
          <ac:chgData name="Guest User" userId="" providerId="Windows Live" clId="Web-{C40F05EF-DC32-45BB-A996-EEB5140D3FFE}" dt="2023-03-23T17:45:09.045" v="500" actId="14100"/>
          <ac:picMkLst>
            <pc:docMk/>
            <pc:sldMk cId="790178937" sldId="349"/>
            <ac:picMk id="5" creationId="{A956CC69-D20D-712D-5B23-40E773F9640D}"/>
          </ac:picMkLst>
        </pc:picChg>
        <pc:picChg chg="add mod">
          <ac:chgData name="Guest User" userId="" providerId="Windows Live" clId="Web-{C40F05EF-DC32-45BB-A996-EEB5140D3FFE}" dt="2023-03-23T17:45:17.967" v="501" actId="14100"/>
          <ac:picMkLst>
            <pc:docMk/>
            <pc:sldMk cId="790178937" sldId="349"/>
            <ac:picMk id="6" creationId="{FCCBCD14-0A69-DBFA-5A97-37C8188F317B}"/>
          </ac:picMkLst>
        </pc:picChg>
      </pc:sldChg>
      <pc:sldChg chg="delSp modSp add replId">
        <pc:chgData name="Guest User" userId="" providerId="Windows Live" clId="Web-{C40F05EF-DC32-45BB-A996-EEB5140D3FFE}" dt="2023-03-23T17:40:28.710" v="480" actId="20577"/>
        <pc:sldMkLst>
          <pc:docMk/>
          <pc:sldMk cId="3585634953" sldId="352"/>
        </pc:sldMkLst>
        <pc:spChg chg="mod">
          <ac:chgData name="Guest User" userId="" providerId="Windows Live" clId="Web-{C40F05EF-DC32-45BB-A996-EEB5140D3FFE}" dt="2023-03-23T17:40:28.710" v="480" actId="20577"/>
          <ac:spMkLst>
            <pc:docMk/>
            <pc:sldMk cId="3585634953" sldId="352"/>
            <ac:spMk id="4" creationId="{A94ECB5D-7A8F-9269-3942-076F23D44151}"/>
          </ac:spMkLst>
        </pc:spChg>
        <pc:picChg chg="del">
          <ac:chgData name="Guest User" userId="" providerId="Windows Live" clId="Web-{C40F05EF-DC32-45BB-A996-EEB5140D3FFE}" dt="2023-03-23T17:33:12.182" v="400"/>
          <ac:picMkLst>
            <pc:docMk/>
            <pc:sldMk cId="3585634953" sldId="352"/>
            <ac:picMk id="5" creationId="{A956CC69-D20D-712D-5B23-40E773F9640D}"/>
          </ac:picMkLst>
        </pc:picChg>
        <pc:picChg chg="del">
          <ac:chgData name="Guest User" userId="" providerId="Windows Live" clId="Web-{C40F05EF-DC32-45BB-A996-EEB5140D3FFE}" dt="2023-03-23T17:33:14.542" v="401"/>
          <ac:picMkLst>
            <pc:docMk/>
            <pc:sldMk cId="3585634953" sldId="352"/>
            <ac:picMk id="6" creationId="{FCCBCD14-0A69-DBFA-5A97-37C8188F317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3/23/2023</a:t>
            </a:fld>
            <a:endParaRPr lang="en-US"/>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3/23/2023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a:p>
        </p:txBody>
      </p:sp>
    </p:spTree>
    <p:extLst>
      <p:ext uri="{BB962C8B-B14F-4D97-AF65-F5344CB8AC3E}">
        <p14:creationId xmlns:p14="http://schemas.microsoft.com/office/powerpoint/2010/main" val="3270232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featurepreneur/generate-synthetic-image-data-for-your-next-machine-learning-project-74cf71b65a8f" TargetMode="External"/><Relationship Id="rId2" Type="http://schemas.openxmlformats.org/officeDocument/2006/relationships/hyperlink" Target="https://towardsdatascience.com/create-a-synthetic-image-dataset-the-what-the-why-and-the-how-f820e6b6f718" TargetMode="External"/><Relationship Id="rId1" Type="http://schemas.openxmlformats.org/officeDocument/2006/relationships/slideLayout" Target="../slideLayouts/slideLayout17.xml"/><Relationship Id="rId4" Type="http://schemas.openxmlformats.org/officeDocument/2006/relationships/hyperlink" Target="https://vitalflux.com/accuracy-precision-recall-f1-score-python-examp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CBD7-B033-4EAB-1658-587DEB14D5F2}"/>
              </a:ext>
            </a:extLst>
          </p:cNvPr>
          <p:cNvSpPr>
            <a:spLocks noGrp="1"/>
          </p:cNvSpPr>
          <p:nvPr>
            <p:ph type="ctrTitle"/>
          </p:nvPr>
        </p:nvSpPr>
        <p:spPr>
          <a:xfrm>
            <a:off x="2390193" y="2695938"/>
            <a:ext cx="6693408" cy="1088136"/>
          </a:xfrm>
        </p:spPr>
        <p:txBody>
          <a:bodyPr/>
          <a:lstStyle/>
          <a:p>
            <a:pPr marL="514350" indent="-514350">
              <a:buAutoNum type="arabicPeriod"/>
            </a:pPr>
            <a:r>
              <a:rPr lang="en-US" sz="2800">
                <a:solidFill>
                  <a:srgbClr val="4A3A1C"/>
                </a:solidFill>
                <a:latin typeface="Times New Roman"/>
                <a:ea typeface="+mn-ea"/>
                <a:cs typeface="Times New Roman"/>
              </a:rPr>
              <a:t>Analyze Placement Data</a:t>
            </a:r>
            <a:endParaRPr lang="en-US">
              <a:ea typeface="+mn-ea"/>
            </a:endParaRPr>
          </a:p>
          <a:p>
            <a:endParaRPr lang="en-US"/>
          </a:p>
        </p:txBody>
      </p:sp>
      <p:sp>
        <p:nvSpPr>
          <p:cNvPr id="3" name="Subtitle 2">
            <a:extLst>
              <a:ext uri="{FF2B5EF4-FFF2-40B4-BE49-F238E27FC236}">
                <a16:creationId xmlns:a16="http://schemas.microsoft.com/office/drawing/2014/main" id="{26FBD41D-24F3-B0AD-CDD7-104C6557EE19}"/>
              </a:ext>
            </a:extLst>
          </p:cNvPr>
          <p:cNvSpPr>
            <a:spLocks noGrp="1"/>
          </p:cNvSpPr>
          <p:nvPr>
            <p:ph type="subTitle" idx="1"/>
          </p:nvPr>
        </p:nvSpPr>
        <p:spPr>
          <a:xfrm>
            <a:off x="3720522" y="1304264"/>
            <a:ext cx="4759714" cy="824291"/>
          </a:xfrm>
        </p:spPr>
        <p:txBody>
          <a:bodyPr vert="horz" lIns="91440" tIns="45720" rIns="91440" bIns="45720" rtlCol="0" anchor="t">
            <a:normAutofit/>
          </a:bodyPr>
          <a:lstStyle/>
          <a:p>
            <a:r>
              <a:rPr lang="en-US" sz="3200" b="1">
                <a:solidFill>
                  <a:srgbClr val="92D050"/>
                </a:solidFill>
                <a:latin typeface="Times New Roman"/>
                <a:cs typeface="Times New Roman"/>
              </a:rPr>
              <a:t>BRAIN DEAD</a:t>
            </a:r>
            <a:endParaRPr lang="en-US" sz="3200" b="1">
              <a:solidFill>
                <a:srgbClr val="92D050"/>
              </a:solidFill>
            </a:endParaRPr>
          </a:p>
          <a:p>
            <a:endParaRPr lang="en-US">
              <a:latin typeface="Times New Roman"/>
              <a:cs typeface="Times New Roman"/>
            </a:endParaRPr>
          </a:p>
        </p:txBody>
      </p:sp>
      <p:sp>
        <p:nvSpPr>
          <p:cNvPr id="4" name="TextBox 3">
            <a:extLst>
              <a:ext uri="{FF2B5EF4-FFF2-40B4-BE49-F238E27FC236}">
                <a16:creationId xmlns:a16="http://schemas.microsoft.com/office/drawing/2014/main" id="{CF89A24E-CEB5-56B0-07A6-931F609C6849}"/>
              </a:ext>
            </a:extLst>
          </p:cNvPr>
          <p:cNvSpPr txBox="1"/>
          <p:nvPr/>
        </p:nvSpPr>
        <p:spPr>
          <a:xfrm>
            <a:off x="3612055" y="3156606"/>
            <a:ext cx="551968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a:solidFill>
                  <a:srgbClr val="4A3A1C"/>
                </a:solidFill>
                <a:latin typeface="Times New Roman"/>
                <a:cs typeface="Times New Roman"/>
              </a:rPr>
              <a:t>2.   Detecting Emotional Sentiment in Cartoons</a:t>
            </a:r>
            <a:r>
              <a:rPr lang="en-US">
                <a:latin typeface="Baskerville Old Face"/>
              </a:rPr>
              <a:t>​</a:t>
            </a:r>
            <a:endParaRPr lang="en-US"/>
          </a:p>
        </p:txBody>
      </p:sp>
      <p:sp>
        <p:nvSpPr>
          <p:cNvPr id="5" name="TextBox 4">
            <a:extLst>
              <a:ext uri="{FF2B5EF4-FFF2-40B4-BE49-F238E27FC236}">
                <a16:creationId xmlns:a16="http://schemas.microsoft.com/office/drawing/2014/main" id="{CC37485E-0289-73CF-B8EF-741C527DF8C7}"/>
              </a:ext>
            </a:extLst>
          </p:cNvPr>
          <p:cNvSpPr txBox="1"/>
          <p:nvPr/>
        </p:nvSpPr>
        <p:spPr>
          <a:xfrm>
            <a:off x="4488792" y="2126155"/>
            <a:ext cx="321879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Times New Roman"/>
              </a:rPr>
              <a:t>PROJECT REPORT ON:-</a:t>
            </a:r>
          </a:p>
        </p:txBody>
      </p:sp>
      <p:sp>
        <p:nvSpPr>
          <p:cNvPr id="6" name="TextBox 5">
            <a:extLst>
              <a:ext uri="{FF2B5EF4-FFF2-40B4-BE49-F238E27FC236}">
                <a16:creationId xmlns:a16="http://schemas.microsoft.com/office/drawing/2014/main" id="{2F749028-E3A8-0B34-0EB0-84149B3BC067}"/>
              </a:ext>
            </a:extLst>
          </p:cNvPr>
          <p:cNvSpPr txBox="1"/>
          <p:nvPr/>
        </p:nvSpPr>
        <p:spPr>
          <a:xfrm>
            <a:off x="4554483" y="4574189"/>
            <a:ext cx="32625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BY: TEAM RANKER</a:t>
            </a:r>
            <a:endParaRPr lang="en-US"/>
          </a:p>
        </p:txBody>
      </p:sp>
    </p:spTree>
    <p:extLst>
      <p:ext uri="{BB962C8B-B14F-4D97-AF65-F5344CB8AC3E}">
        <p14:creationId xmlns:p14="http://schemas.microsoft.com/office/powerpoint/2010/main" val="3689370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2028A-40DC-39AC-367C-7C284EF31498}"/>
              </a:ext>
            </a:extLst>
          </p:cNvPr>
          <p:cNvSpPr>
            <a:spLocks noGrp="1"/>
          </p:cNvSpPr>
          <p:nvPr>
            <p:ph type="title"/>
          </p:nvPr>
        </p:nvSpPr>
        <p:spPr>
          <a:xfrm>
            <a:off x="121920" y="3891280"/>
            <a:ext cx="11948160" cy="1076960"/>
          </a:xfrm>
        </p:spPr>
        <p:txBody>
          <a:bodyPr>
            <a:normAutofit fontScale="90000"/>
          </a:bodyPr>
          <a:lstStyle/>
          <a:p>
            <a:r>
              <a:rPr lang="en-IN" sz="2700">
                <a:latin typeface="Times New Roman"/>
                <a:cs typeface="Times New Roman"/>
              </a:rPr>
              <a:t>WHICH DEGREE SPECIALIZATIONS ARE IN HIGH DEMAND IN THE INDUSTRY?</a:t>
            </a:r>
            <a:br>
              <a:rPr lang="en-IN" sz="2400" b="1">
                <a:ln w="13462">
                  <a:solidFill>
                    <a:schemeClr val="bg1"/>
                  </a:solidFill>
                  <a:prstDash val="solid"/>
                </a:ln>
                <a:effectLst>
                  <a:outerShdw dist="38100" dir="2700000" algn="bl" rotWithShape="0">
                    <a:schemeClr val="accent5"/>
                  </a:outerShdw>
                </a:effectLst>
                <a:latin typeface="Comic Sans MS" panose="030F0702030302020204" pitchFamily="66" charset="0"/>
              </a:rPr>
            </a:br>
            <a:endParaRPr lang="en-IN" sz="24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omic Sans MS" panose="030F0702030302020204" pitchFamily="66" charset="0"/>
            </a:endParaRPr>
          </a:p>
        </p:txBody>
      </p:sp>
    </p:spTree>
    <p:extLst>
      <p:ext uri="{BB962C8B-B14F-4D97-AF65-F5344CB8AC3E}">
        <p14:creationId xmlns:p14="http://schemas.microsoft.com/office/powerpoint/2010/main" val="4136282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81C02A-54A0-D1C5-DACA-57E5EB14CBE3}"/>
              </a:ext>
            </a:extLst>
          </p:cNvPr>
          <p:cNvSpPr>
            <a:spLocks noGrp="1"/>
          </p:cNvSpPr>
          <p:nvPr>
            <p:ph type="sldNum" sz="quarter" idx="12"/>
          </p:nvPr>
        </p:nvSpPr>
        <p:spPr/>
        <p:txBody>
          <a:bodyPr/>
          <a:lstStyle/>
          <a:p>
            <a:fld id="{294A09A9-5501-47C1-A89A-A340965A2BE2}" type="slidenum">
              <a:rPr lang="en-US" smtClean="0"/>
              <a:t>11</a:t>
            </a:fld>
            <a:endParaRPr lang="en-US"/>
          </a:p>
        </p:txBody>
      </p:sp>
      <p:sp>
        <p:nvSpPr>
          <p:cNvPr id="4" name="TextBox 3">
            <a:extLst>
              <a:ext uri="{FF2B5EF4-FFF2-40B4-BE49-F238E27FC236}">
                <a16:creationId xmlns:a16="http://schemas.microsoft.com/office/drawing/2014/main" id="{833DE83A-6D0D-8FDA-5733-368FB57D23BA}"/>
              </a:ext>
            </a:extLst>
          </p:cNvPr>
          <p:cNvSpPr txBox="1"/>
          <p:nvPr/>
        </p:nvSpPr>
        <p:spPr>
          <a:xfrm>
            <a:off x="261862" y="4043333"/>
            <a:ext cx="4813388" cy="224676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lIns="91440" tIns="45720" rIns="91440" bIns="45720" rtlCol="0" anchor="t">
            <a:spAutoFit/>
          </a:bodyPr>
          <a:lstStyle/>
          <a:p>
            <a:r>
              <a:rPr lang="en-IN" sz="2000">
                <a:latin typeface="Times New Roman"/>
                <a:cs typeface="Times New Roman"/>
              </a:rPr>
              <a:t>On analysing the dataset following conclusions are made:-</a:t>
            </a:r>
            <a:endParaRPr lang="en-US" sz="2000"/>
          </a:p>
          <a:p>
            <a:pPr marL="285750" indent="-285750">
              <a:buFont typeface="Arial"/>
              <a:buChar char="•"/>
            </a:pPr>
            <a:r>
              <a:rPr lang="en-IN" sz="2000">
                <a:latin typeface="Times New Roman"/>
                <a:cs typeface="Times New Roman"/>
              </a:rPr>
              <a:t>Comm &amp; </a:t>
            </a:r>
            <a:r>
              <a:rPr lang="en-IN" sz="2000" err="1">
                <a:latin typeface="Times New Roman"/>
                <a:cs typeface="Times New Roman"/>
              </a:rPr>
              <a:t>Mgmt</a:t>
            </a:r>
            <a:r>
              <a:rPr lang="en-IN" sz="2000">
                <a:latin typeface="Times New Roman"/>
                <a:cs typeface="Times New Roman"/>
              </a:rPr>
              <a:t> are in high demand as more better placed and more salary than others.</a:t>
            </a:r>
          </a:p>
          <a:p>
            <a:pPr marL="285750" indent="-285750">
              <a:buFont typeface="Arial"/>
              <a:buChar char="•"/>
            </a:pPr>
            <a:r>
              <a:rPr lang="en-IN" sz="2000">
                <a:latin typeface="Times New Roman"/>
                <a:cs typeface="Times New Roman"/>
              </a:rPr>
              <a:t>Mkt &amp; Fin are in high demand as more better placed and more salary than others.</a:t>
            </a:r>
            <a:endParaRPr lang="en-IN" sz="2000">
              <a:ea typeface="+mn-lt"/>
              <a:cs typeface="+mn-lt"/>
            </a:endParaRPr>
          </a:p>
        </p:txBody>
      </p:sp>
      <p:pic>
        <p:nvPicPr>
          <p:cNvPr id="5" name="Picture 5">
            <a:extLst>
              <a:ext uri="{FF2B5EF4-FFF2-40B4-BE49-F238E27FC236}">
                <a16:creationId xmlns:a16="http://schemas.microsoft.com/office/drawing/2014/main" id="{58787C06-D256-7AAA-7292-DE0E519C9D9D}"/>
              </a:ext>
            </a:extLst>
          </p:cNvPr>
          <p:cNvPicPr>
            <a:picLocks noChangeAspect="1"/>
          </p:cNvPicPr>
          <p:nvPr/>
        </p:nvPicPr>
        <p:blipFill rotWithShape="1">
          <a:blip r:embed="rId2"/>
          <a:srcRect l="11501" t="19886" r="13099" b="27273"/>
          <a:stretch/>
        </p:blipFill>
        <p:spPr>
          <a:xfrm>
            <a:off x="301296" y="800648"/>
            <a:ext cx="5729463" cy="2715984"/>
          </a:xfrm>
          <a:prstGeom prst="rect">
            <a:avLst/>
          </a:prstGeom>
        </p:spPr>
      </p:pic>
      <p:pic>
        <p:nvPicPr>
          <p:cNvPr id="6" name="Picture 6" descr="Graphical user interface, application, table&#10;&#10;Description automatically generated">
            <a:extLst>
              <a:ext uri="{FF2B5EF4-FFF2-40B4-BE49-F238E27FC236}">
                <a16:creationId xmlns:a16="http://schemas.microsoft.com/office/drawing/2014/main" id="{733811B9-F228-ABAE-38E2-F98C4B0A940D}"/>
              </a:ext>
            </a:extLst>
          </p:cNvPr>
          <p:cNvPicPr>
            <a:picLocks noChangeAspect="1"/>
          </p:cNvPicPr>
          <p:nvPr/>
        </p:nvPicPr>
        <p:blipFill rotWithShape="1">
          <a:blip r:embed="rId3"/>
          <a:srcRect l="10863" t="16477" r="14058" b="19318"/>
          <a:stretch/>
        </p:blipFill>
        <p:spPr>
          <a:xfrm>
            <a:off x="6099504" y="3603408"/>
            <a:ext cx="5519247" cy="2593537"/>
          </a:xfrm>
          <a:prstGeom prst="rect">
            <a:avLst/>
          </a:prstGeom>
        </p:spPr>
      </p:pic>
      <p:sp>
        <p:nvSpPr>
          <p:cNvPr id="7" name="TextBox 6">
            <a:extLst>
              <a:ext uri="{FF2B5EF4-FFF2-40B4-BE49-F238E27FC236}">
                <a16:creationId xmlns:a16="http://schemas.microsoft.com/office/drawing/2014/main" id="{B1201A76-58A0-9209-616A-6CE3FEE4608A}"/>
              </a:ext>
            </a:extLst>
          </p:cNvPr>
          <p:cNvSpPr txBox="1"/>
          <p:nvPr/>
        </p:nvSpPr>
        <p:spPr>
          <a:xfrm>
            <a:off x="7368189" y="1401379"/>
            <a:ext cx="348155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Scale:-</a:t>
            </a:r>
          </a:p>
          <a:p>
            <a:r>
              <a:rPr lang="en-US"/>
              <a:t>X axis-degree and placement</a:t>
            </a:r>
          </a:p>
          <a:p>
            <a:r>
              <a:rPr lang="en-US"/>
              <a:t>Y axis –salary </a:t>
            </a:r>
          </a:p>
        </p:txBody>
      </p:sp>
    </p:spTree>
    <p:extLst>
      <p:ext uri="{BB962C8B-B14F-4D97-AF65-F5344CB8AC3E}">
        <p14:creationId xmlns:p14="http://schemas.microsoft.com/office/powerpoint/2010/main" val="4277071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46010-2864-984C-029F-FCA25C1652EA}"/>
              </a:ext>
            </a:extLst>
          </p:cNvPr>
          <p:cNvSpPr>
            <a:spLocks noGrp="1"/>
          </p:cNvSpPr>
          <p:nvPr>
            <p:ph type="title"/>
          </p:nvPr>
        </p:nvSpPr>
        <p:spPr>
          <a:xfrm>
            <a:off x="1153668" y="3860800"/>
            <a:ext cx="10174732" cy="1224280"/>
          </a:xfrm>
        </p:spPr>
        <p:txBody>
          <a:bodyPr>
            <a:normAutofit/>
          </a:bodyPr>
          <a:lstStyle/>
          <a:p>
            <a:r>
              <a:rPr lang="en-IN" sz="2400">
                <a:latin typeface="Times New Roman"/>
                <a:cs typeface="Times New Roman"/>
              </a:rPr>
              <a:t>DOES MBA PERCENTAGE MATTER IN PLACEMENT?</a:t>
            </a:r>
            <a:br>
              <a:rPr lang="en-IN" sz="24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omic Sans MS" panose="030F0702030302020204" pitchFamily="66" charset="0"/>
              </a:rPr>
            </a:br>
            <a:endParaRPr lang="en-IN" sz="24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omic Sans MS" panose="030F0702030302020204" pitchFamily="66" charset="0"/>
            </a:endParaRPr>
          </a:p>
        </p:txBody>
      </p:sp>
    </p:spTree>
    <p:extLst>
      <p:ext uri="{BB962C8B-B14F-4D97-AF65-F5344CB8AC3E}">
        <p14:creationId xmlns:p14="http://schemas.microsoft.com/office/powerpoint/2010/main" val="4019543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7BE396-C0EC-759C-2485-4EC471BE9651}"/>
              </a:ext>
            </a:extLst>
          </p:cNvPr>
          <p:cNvSpPr>
            <a:spLocks noGrp="1"/>
          </p:cNvSpPr>
          <p:nvPr>
            <p:ph type="sldNum" sz="quarter" idx="12"/>
          </p:nvPr>
        </p:nvSpPr>
        <p:spPr/>
        <p:txBody>
          <a:bodyPr/>
          <a:lstStyle/>
          <a:p>
            <a:fld id="{294A09A9-5501-47C1-A89A-A340965A2BE2}" type="slidenum">
              <a:rPr lang="en-US" smtClean="0"/>
              <a:t>13</a:t>
            </a:fld>
            <a:endParaRPr lang="en-US"/>
          </a:p>
        </p:txBody>
      </p:sp>
      <p:pic>
        <p:nvPicPr>
          <p:cNvPr id="2" name="Picture 3" descr="Chart&#10;&#10;Description automatically generated">
            <a:extLst>
              <a:ext uri="{FF2B5EF4-FFF2-40B4-BE49-F238E27FC236}">
                <a16:creationId xmlns:a16="http://schemas.microsoft.com/office/drawing/2014/main" id="{4BDBF0E8-7009-3D92-A2BB-53DDC3C9AD1D}"/>
              </a:ext>
            </a:extLst>
          </p:cNvPr>
          <p:cNvPicPr>
            <a:picLocks noChangeAspect="1"/>
          </p:cNvPicPr>
          <p:nvPr/>
        </p:nvPicPr>
        <p:blipFill rotWithShape="1">
          <a:blip r:embed="rId2"/>
          <a:srcRect l="16933" t="15909" r="19489" b="17614"/>
          <a:stretch/>
        </p:blipFill>
        <p:spPr>
          <a:xfrm>
            <a:off x="572813" y="327682"/>
            <a:ext cx="5554081" cy="2611091"/>
          </a:xfrm>
          <a:prstGeom prst="rect">
            <a:avLst/>
          </a:prstGeom>
        </p:spPr>
      </p:pic>
      <p:sp>
        <p:nvSpPr>
          <p:cNvPr id="4" name="TextBox 3">
            <a:extLst>
              <a:ext uri="{FF2B5EF4-FFF2-40B4-BE49-F238E27FC236}">
                <a16:creationId xmlns:a16="http://schemas.microsoft.com/office/drawing/2014/main" id="{7EEB4387-84BE-E683-F839-EB90D7632100}"/>
              </a:ext>
            </a:extLst>
          </p:cNvPr>
          <p:cNvSpPr txBox="1"/>
          <p:nvPr/>
        </p:nvSpPr>
        <p:spPr>
          <a:xfrm>
            <a:off x="6801069" y="2158999"/>
            <a:ext cx="452163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Times New Roman"/>
              </a:rPr>
              <a:t>    Yes, </a:t>
            </a:r>
          </a:p>
          <a:p>
            <a:pPr marL="342900" indent="-342900">
              <a:buFont typeface="Arial"/>
              <a:buChar char="•"/>
            </a:pPr>
            <a:r>
              <a:rPr lang="en-US" sz="2000">
                <a:latin typeface="Times New Roman"/>
                <a:cs typeface="Times New Roman"/>
              </a:rPr>
              <a:t>MBA percentage plays a significant role in placement as seen from the bar graph.</a:t>
            </a:r>
          </a:p>
          <a:p>
            <a:pPr marL="342900" indent="-342900">
              <a:buFont typeface="Arial"/>
              <a:buChar char="•"/>
            </a:pPr>
            <a:r>
              <a:rPr lang="en-US" sz="2000">
                <a:latin typeface="Times New Roman"/>
                <a:cs typeface="Times New Roman"/>
              </a:rPr>
              <a:t>More better placed are men than women with the same MBA degree.</a:t>
            </a:r>
          </a:p>
        </p:txBody>
      </p:sp>
      <p:pic>
        <p:nvPicPr>
          <p:cNvPr id="5" name="Picture 5" descr="Chart&#10;&#10;Description automatically generated">
            <a:extLst>
              <a:ext uri="{FF2B5EF4-FFF2-40B4-BE49-F238E27FC236}">
                <a16:creationId xmlns:a16="http://schemas.microsoft.com/office/drawing/2014/main" id="{067C801C-E295-6D67-1699-1ACD116A2E20}"/>
              </a:ext>
            </a:extLst>
          </p:cNvPr>
          <p:cNvPicPr>
            <a:picLocks noChangeAspect="1"/>
          </p:cNvPicPr>
          <p:nvPr/>
        </p:nvPicPr>
        <p:blipFill rotWithShape="1">
          <a:blip r:embed="rId3"/>
          <a:srcRect l="11423" t="16698" r="12826" b="21352"/>
          <a:stretch/>
        </p:blipFill>
        <p:spPr>
          <a:xfrm>
            <a:off x="572813" y="3348706"/>
            <a:ext cx="5624365" cy="2611719"/>
          </a:xfrm>
          <a:prstGeom prst="rect">
            <a:avLst/>
          </a:prstGeom>
        </p:spPr>
      </p:pic>
    </p:spTree>
    <p:extLst>
      <p:ext uri="{BB962C8B-B14F-4D97-AF65-F5344CB8AC3E}">
        <p14:creationId xmlns:p14="http://schemas.microsoft.com/office/powerpoint/2010/main" val="1780486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AE2C0-E983-C890-B482-91D6D20BDC3B}"/>
              </a:ext>
            </a:extLst>
          </p:cNvPr>
          <p:cNvSpPr>
            <a:spLocks noGrp="1"/>
          </p:cNvSpPr>
          <p:nvPr>
            <p:ph type="title"/>
          </p:nvPr>
        </p:nvSpPr>
        <p:spPr>
          <a:xfrm>
            <a:off x="242613" y="582447"/>
            <a:ext cx="11820634" cy="1325880"/>
          </a:xfrm>
        </p:spPr>
        <p:txBody>
          <a:bodyPr/>
          <a:lstStyle/>
          <a:p>
            <a:r>
              <a:rPr lang="en-IN">
                <a:latin typeface="Times New Roman"/>
                <a:cs typeface="Times New Roman"/>
              </a:rPr>
              <a:t>Bibliography</a:t>
            </a:r>
          </a:p>
        </p:txBody>
      </p:sp>
      <p:sp>
        <p:nvSpPr>
          <p:cNvPr id="5" name="Slide Number Placeholder 4">
            <a:extLst>
              <a:ext uri="{FF2B5EF4-FFF2-40B4-BE49-F238E27FC236}">
                <a16:creationId xmlns:a16="http://schemas.microsoft.com/office/drawing/2014/main" id="{30C971F6-F4D7-BE7C-4653-BC6477817869}"/>
              </a:ext>
            </a:extLst>
          </p:cNvPr>
          <p:cNvSpPr>
            <a:spLocks noGrp="1"/>
          </p:cNvSpPr>
          <p:nvPr>
            <p:ph type="sldNum" sz="quarter" idx="11"/>
          </p:nvPr>
        </p:nvSpPr>
        <p:spPr/>
        <p:txBody>
          <a:bodyPr/>
          <a:lstStyle/>
          <a:p>
            <a:fld id="{294A09A9-5501-47C1-A89A-A340965A2BE2}" type="slidenum">
              <a:rPr lang="en-US" smtClean="0"/>
              <a:pPr/>
              <a:t>14</a:t>
            </a:fld>
            <a:endParaRPr lang="en-US"/>
          </a:p>
        </p:txBody>
      </p:sp>
      <p:sp>
        <p:nvSpPr>
          <p:cNvPr id="4" name="TextBox 3">
            <a:extLst>
              <a:ext uri="{FF2B5EF4-FFF2-40B4-BE49-F238E27FC236}">
                <a16:creationId xmlns:a16="http://schemas.microsoft.com/office/drawing/2014/main" id="{2310D1BD-B2D6-47C1-97DC-44B5DE0B4062}"/>
              </a:ext>
            </a:extLst>
          </p:cNvPr>
          <p:cNvSpPr txBox="1"/>
          <p:nvPr/>
        </p:nvSpPr>
        <p:spPr>
          <a:xfrm>
            <a:off x="1115849" y="2201917"/>
            <a:ext cx="109412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https://colab.research.google.com/notebooks/charts.ipynb#scrollTo=SZ-DMbnPMbMY</a:t>
            </a:r>
          </a:p>
        </p:txBody>
      </p:sp>
      <p:sp>
        <p:nvSpPr>
          <p:cNvPr id="6" name="TextBox 5">
            <a:extLst>
              <a:ext uri="{FF2B5EF4-FFF2-40B4-BE49-F238E27FC236}">
                <a16:creationId xmlns:a16="http://schemas.microsoft.com/office/drawing/2014/main" id="{DCD4D52C-1F9E-993F-B669-10563F1AE208}"/>
              </a:ext>
            </a:extLst>
          </p:cNvPr>
          <p:cNvSpPr txBox="1"/>
          <p:nvPr/>
        </p:nvSpPr>
        <p:spPr>
          <a:xfrm>
            <a:off x="1115848" y="2963917"/>
            <a:ext cx="50729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https://youtu.be/BHQ92m-cYug</a:t>
            </a:r>
          </a:p>
        </p:txBody>
      </p:sp>
    </p:spTree>
    <p:extLst>
      <p:ext uri="{BB962C8B-B14F-4D97-AF65-F5344CB8AC3E}">
        <p14:creationId xmlns:p14="http://schemas.microsoft.com/office/powerpoint/2010/main" val="224416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DB7AB-810F-FC4D-8E6D-4ADE86ADD976}"/>
              </a:ext>
            </a:extLst>
          </p:cNvPr>
          <p:cNvSpPr>
            <a:spLocks noGrp="1"/>
          </p:cNvSpPr>
          <p:nvPr>
            <p:ph type="ctrTitle"/>
          </p:nvPr>
        </p:nvSpPr>
        <p:spPr>
          <a:xfrm>
            <a:off x="2749296" y="3063241"/>
            <a:ext cx="6693408" cy="1088136"/>
          </a:xfrm>
        </p:spPr>
        <p:txBody>
          <a:bodyPr/>
          <a:lstStyle/>
          <a:p>
            <a:r>
              <a:rPr lang="en-IN" sz="3200">
                <a:latin typeface="Times New Roman"/>
                <a:cs typeface="Times New Roman"/>
              </a:rPr>
              <a:t>Presentation 2:</a:t>
            </a:r>
            <a:br>
              <a:rPr lang="en-IN" sz="3200">
                <a:latin typeface="Times New Roman"/>
              </a:rPr>
            </a:br>
            <a:r>
              <a:rPr lang="en-IN" sz="3200">
                <a:latin typeface="Times New Roman"/>
                <a:cs typeface="Times New Roman"/>
              </a:rPr>
              <a:t>Detecting Emotional Sentiment </a:t>
            </a:r>
            <a:br>
              <a:rPr lang="en-IN" sz="3200">
                <a:latin typeface="Times New Roman"/>
                <a:cs typeface="Times New Roman"/>
              </a:rPr>
            </a:br>
            <a:r>
              <a:rPr lang="en-IN" sz="3200">
                <a:latin typeface="Times New Roman"/>
                <a:cs typeface="Times New Roman"/>
              </a:rPr>
              <a:t>in Cartoons</a:t>
            </a:r>
          </a:p>
        </p:txBody>
      </p:sp>
      <p:sp>
        <p:nvSpPr>
          <p:cNvPr id="3" name="Subtitle 2">
            <a:extLst>
              <a:ext uri="{FF2B5EF4-FFF2-40B4-BE49-F238E27FC236}">
                <a16:creationId xmlns:a16="http://schemas.microsoft.com/office/drawing/2014/main" id="{61EDB0FE-FDCA-0E63-E319-A14E809A6B0B}"/>
              </a:ext>
            </a:extLst>
          </p:cNvPr>
          <p:cNvSpPr>
            <a:spLocks noGrp="1"/>
          </p:cNvSpPr>
          <p:nvPr>
            <p:ph type="subTitle" idx="1"/>
          </p:nvPr>
        </p:nvSpPr>
        <p:spPr/>
        <p:txBody>
          <a:bodyPr vert="horz" lIns="91440" tIns="45720" rIns="91440" bIns="45720" rtlCol="0" anchor="t">
            <a:normAutofit/>
          </a:bodyPr>
          <a:lstStyle/>
          <a:p>
            <a:r>
              <a:rPr lang="en-IN">
                <a:latin typeface="Times New Roman"/>
                <a:cs typeface="Times New Roman"/>
              </a:rPr>
              <a:t>Brain Dead 2k23</a:t>
            </a:r>
          </a:p>
        </p:txBody>
      </p:sp>
    </p:spTree>
    <p:extLst>
      <p:ext uri="{BB962C8B-B14F-4D97-AF65-F5344CB8AC3E}">
        <p14:creationId xmlns:p14="http://schemas.microsoft.com/office/powerpoint/2010/main" val="1700560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A32559-54FA-6F1A-EE03-E566D401D8D6}"/>
              </a:ext>
            </a:extLst>
          </p:cNvPr>
          <p:cNvSpPr>
            <a:spLocks noGrp="1"/>
          </p:cNvSpPr>
          <p:nvPr>
            <p:ph type="sldNum" sz="quarter" idx="12"/>
          </p:nvPr>
        </p:nvSpPr>
        <p:spPr/>
        <p:txBody>
          <a:bodyPr/>
          <a:lstStyle/>
          <a:p>
            <a:fld id="{294A09A9-5501-47C1-A89A-A340965A2BE2}" type="slidenum">
              <a:rPr lang="en-US" smtClean="0"/>
              <a:t>16</a:t>
            </a:fld>
            <a:endParaRPr lang="en-US"/>
          </a:p>
        </p:txBody>
      </p:sp>
      <p:sp>
        <p:nvSpPr>
          <p:cNvPr id="4" name="TextBox 3">
            <a:extLst>
              <a:ext uri="{FF2B5EF4-FFF2-40B4-BE49-F238E27FC236}">
                <a16:creationId xmlns:a16="http://schemas.microsoft.com/office/drawing/2014/main" id="{A8CA18D2-2F09-FB75-470A-F1749CC86756}"/>
              </a:ext>
            </a:extLst>
          </p:cNvPr>
          <p:cNvSpPr txBox="1"/>
          <p:nvPr/>
        </p:nvSpPr>
        <p:spPr>
          <a:xfrm>
            <a:off x="599625" y="890650"/>
            <a:ext cx="10889439" cy="5447645"/>
          </a:xfrm>
          <a:prstGeom prst="rect">
            <a:avLst/>
          </a:prstGeom>
          <a:noFill/>
          <a:ln>
            <a:solidFill>
              <a:srgbClr val="A9D7D9"/>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latin typeface="Times New Roman"/>
                <a:ea typeface="+mn-lt"/>
                <a:cs typeface="+mn-lt"/>
              </a:rPr>
              <a:t>INTRODUCTION</a:t>
            </a:r>
            <a:endParaRPr lang="en-US" sz="2800">
              <a:latin typeface="Times New Roman"/>
              <a:cs typeface="Times New Roman"/>
            </a:endParaRPr>
          </a:p>
          <a:p>
            <a:pPr marL="342900" indent="-342900" algn="ctr">
              <a:buAutoNum type="arabicPeriod"/>
            </a:pPr>
            <a:endParaRPr lang="en-US" sz="2000">
              <a:latin typeface="Times New Roman"/>
              <a:ea typeface="+mn-lt"/>
              <a:cs typeface="+mn-lt"/>
            </a:endParaRPr>
          </a:p>
          <a:p>
            <a:endParaRPr lang="en-US" sz="2000">
              <a:latin typeface="Times New Roman"/>
              <a:ea typeface="+mn-lt"/>
              <a:cs typeface="+mn-lt"/>
            </a:endParaRPr>
          </a:p>
          <a:p>
            <a:r>
              <a:rPr lang="en-US">
                <a:ea typeface="+mn-lt"/>
                <a:cs typeface="+mn-lt"/>
              </a:rPr>
              <a:t>•</a:t>
            </a:r>
            <a:r>
              <a:rPr lang="en-US" sz="2000">
                <a:latin typeface="Times New Roman"/>
                <a:ea typeface="+mn-lt"/>
                <a:cs typeface="+mn-lt"/>
              </a:rPr>
              <a:t>Machine learning is a branch of artificial intelligence and computer science which focuses on the use of data and algorithms to imitate the way that humans learn, gradually improving its accuracy. Supervised machine learning builds a model that makes predictions based on evidence in the presence of uncertainty. </a:t>
            </a:r>
            <a:endParaRPr lang="en-US" sz="2000">
              <a:latin typeface="Times New Roman"/>
              <a:cs typeface="Times New Roman"/>
            </a:endParaRPr>
          </a:p>
          <a:p>
            <a:r>
              <a:rPr lang="en-US" sz="2000">
                <a:latin typeface="Times New Roman"/>
                <a:ea typeface="+mn-lt"/>
                <a:cs typeface="+mn-lt"/>
              </a:rPr>
              <a:t>•A supervised learning algorithm takes a known set of input data and known responses to the data (output) and trains a model to generate reasonable predictions for the response to new data.</a:t>
            </a:r>
            <a:endParaRPr lang="en-US" sz="2000">
              <a:latin typeface="Times New Roman"/>
              <a:ea typeface="+mn-lt"/>
              <a:cs typeface="Times New Roman"/>
            </a:endParaRPr>
          </a:p>
          <a:p>
            <a:endParaRPr lang="en-US" sz="2000">
              <a:latin typeface="Times New Roman"/>
              <a:ea typeface="+mn-lt"/>
              <a:cs typeface="+mn-lt"/>
            </a:endParaRPr>
          </a:p>
          <a:p>
            <a:r>
              <a:rPr lang="en-US" sz="2000">
                <a:latin typeface="Times New Roman"/>
                <a:ea typeface="+mn-lt"/>
                <a:cs typeface="+mn-lt"/>
              </a:rPr>
              <a:t>Our team has made a program regarding </a:t>
            </a:r>
            <a:r>
              <a:rPr lang="en-US" sz="2000">
                <a:latin typeface="Times New Roman"/>
                <a:cs typeface="Times New Roman"/>
              </a:rPr>
              <a:t>Detecting Emotional Sentiment in Cartoons by</a:t>
            </a:r>
            <a:r>
              <a:rPr lang="en-US" sz="2000">
                <a:latin typeface="Times New Roman"/>
                <a:ea typeface="+mn-lt"/>
                <a:cs typeface="+mn-lt"/>
              </a:rPr>
              <a:t> using </a:t>
            </a:r>
            <a:endParaRPr lang="en-US" sz="2000">
              <a:latin typeface="Times New Roman"/>
              <a:ea typeface="+mn-lt"/>
              <a:cs typeface="Times New Roman"/>
            </a:endParaRPr>
          </a:p>
          <a:p>
            <a:r>
              <a:rPr lang="en-US" sz="2000">
                <a:latin typeface="Times New Roman"/>
                <a:ea typeface="+mn-lt"/>
                <a:cs typeface="+mn-lt"/>
              </a:rPr>
              <a:t>Google </a:t>
            </a:r>
            <a:r>
              <a:rPr lang="en-US" sz="2000" err="1">
                <a:latin typeface="Times New Roman"/>
                <a:ea typeface="+mn-lt"/>
                <a:cs typeface="+mn-lt"/>
              </a:rPr>
              <a:t>Colab</a:t>
            </a:r>
            <a:r>
              <a:rPr lang="en-US" sz="2000">
                <a:latin typeface="Times New Roman"/>
                <a:ea typeface="+mn-lt"/>
                <a:cs typeface="+mn-lt"/>
              </a:rPr>
              <a:t>. We have imported various libraries like matplotlib, </a:t>
            </a:r>
            <a:r>
              <a:rPr lang="en-US" sz="2000" err="1">
                <a:latin typeface="Times New Roman"/>
                <a:ea typeface="+mn-lt"/>
                <a:cs typeface="+mn-lt"/>
              </a:rPr>
              <a:t>numpy</a:t>
            </a:r>
            <a:r>
              <a:rPr lang="en-US" sz="2000">
                <a:latin typeface="Times New Roman"/>
                <a:ea typeface="+mn-lt"/>
                <a:cs typeface="+mn-lt"/>
              </a:rPr>
              <a:t> , PIL, tensor flow.</a:t>
            </a:r>
            <a:endParaRPr lang="en-US" sz="2000">
              <a:latin typeface="Times New Roman"/>
              <a:ea typeface="+mn-lt"/>
              <a:cs typeface="Times New Roman"/>
            </a:endParaRPr>
          </a:p>
          <a:p>
            <a:endParaRPr lang="en-US" sz="2000">
              <a:latin typeface="Times New Roman"/>
              <a:cs typeface="Times New Roman"/>
            </a:endParaRPr>
          </a:p>
          <a:p>
            <a:r>
              <a:rPr lang="en-US" sz="2000">
                <a:latin typeface="Times New Roman"/>
                <a:ea typeface="+mn-lt"/>
                <a:cs typeface="+mn-lt"/>
              </a:rPr>
              <a:t>•In our project we train the system to recognize  Emotional Sentiment in Cartoons to gain insights into user behavior, preferences, and sentiment. Accurately classifying the sentiment of social media posts can provide valuable insights for businesses, individuals, and organizations to make informed decisions.</a:t>
            </a:r>
            <a:endParaRPr lang="en-US" sz="2000">
              <a:latin typeface="Times New Roman"/>
              <a:cs typeface="Times New Roman"/>
            </a:endParaRPr>
          </a:p>
          <a:p>
            <a:pPr algn="l"/>
            <a:endParaRPr lang="en-US" sz="2000">
              <a:latin typeface="Times New Roman"/>
              <a:cs typeface="Times New Roman"/>
            </a:endParaRPr>
          </a:p>
        </p:txBody>
      </p:sp>
    </p:spTree>
    <p:extLst>
      <p:ext uri="{BB962C8B-B14F-4D97-AF65-F5344CB8AC3E}">
        <p14:creationId xmlns:p14="http://schemas.microsoft.com/office/powerpoint/2010/main" val="1263489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CC8AB11-5928-B5C9-3E58-DDA11D9E56F8}"/>
              </a:ext>
            </a:extLst>
          </p:cNvPr>
          <p:cNvSpPr>
            <a:spLocks noGrp="1"/>
          </p:cNvSpPr>
          <p:nvPr>
            <p:ph type="sldNum" sz="quarter" idx="12"/>
          </p:nvPr>
        </p:nvSpPr>
        <p:spPr/>
        <p:txBody>
          <a:bodyPr/>
          <a:lstStyle/>
          <a:p>
            <a:fld id="{294A09A9-5501-47C1-A89A-A340965A2BE2}" type="slidenum">
              <a:rPr lang="en-US" smtClean="0"/>
              <a:t>17</a:t>
            </a:fld>
            <a:endParaRPr lang="en-US"/>
          </a:p>
        </p:txBody>
      </p:sp>
      <p:sp>
        <p:nvSpPr>
          <p:cNvPr id="4" name="TextBox 3">
            <a:extLst>
              <a:ext uri="{FF2B5EF4-FFF2-40B4-BE49-F238E27FC236}">
                <a16:creationId xmlns:a16="http://schemas.microsoft.com/office/drawing/2014/main" id="{EA144CF8-1826-8B95-E8F3-7BFC72E8989A}"/>
              </a:ext>
            </a:extLst>
          </p:cNvPr>
          <p:cNvSpPr txBox="1"/>
          <p:nvPr/>
        </p:nvSpPr>
        <p:spPr>
          <a:xfrm>
            <a:off x="837685" y="1116628"/>
            <a:ext cx="10767391"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Times New Roman"/>
                <a:ea typeface="+mn-lt"/>
                <a:cs typeface="+mn-lt"/>
              </a:rPr>
              <a:t>HACKATHON PROJECT PROPOSAL</a:t>
            </a:r>
            <a:endParaRPr lang="en-US"/>
          </a:p>
          <a:p>
            <a:pPr algn="ctr"/>
            <a:endParaRPr lang="en-US" sz="2400">
              <a:latin typeface="Times New Roman"/>
              <a:cs typeface="Times New Roman"/>
            </a:endParaRPr>
          </a:p>
          <a:p>
            <a:pPr algn="ctr"/>
            <a:endParaRPr lang="en-US" sz="2400">
              <a:latin typeface="Times New Roman"/>
              <a:ea typeface="+mn-lt"/>
              <a:cs typeface="Times New Roman"/>
            </a:endParaRPr>
          </a:p>
          <a:p>
            <a:r>
              <a:rPr lang="en-US" sz="2000">
                <a:latin typeface="Times New Roman"/>
                <a:ea typeface="+mn-lt"/>
                <a:cs typeface="+mn-lt"/>
              </a:rPr>
              <a:t>The hackathon started from 22 March and was up to  24 March 2023</a:t>
            </a:r>
            <a:endParaRPr lang="en-US" sz="2000">
              <a:latin typeface="Times New Roman"/>
              <a:cs typeface="Times New Roman"/>
            </a:endParaRPr>
          </a:p>
          <a:p>
            <a:endParaRPr lang="en-US" sz="2000">
              <a:latin typeface="Times New Roman"/>
              <a:ea typeface="+mn-lt"/>
              <a:cs typeface="+mn-lt"/>
            </a:endParaRPr>
          </a:p>
          <a:p>
            <a:r>
              <a:rPr lang="en-US" sz="2000">
                <a:latin typeface="Times New Roman"/>
                <a:ea typeface="+mn-lt"/>
                <a:cs typeface="+mn-lt"/>
              </a:rPr>
              <a:t>Objective  : Our objective is to build and fine-tune a machine-learning model that accurately classifies social media posts into their corresponding emotion categories, using synthetic images.</a:t>
            </a:r>
            <a:endParaRPr lang="en-US" sz="2000">
              <a:latin typeface="Times New Roman"/>
              <a:cs typeface="Times New Roman"/>
            </a:endParaRPr>
          </a:p>
          <a:p>
            <a:r>
              <a:rPr lang="en-US" sz="2000">
                <a:latin typeface="Times New Roman"/>
                <a:ea typeface="+mn-lt"/>
                <a:cs typeface="+mn-lt"/>
              </a:rPr>
              <a:t>1</a:t>
            </a:r>
            <a:r>
              <a:rPr lang="en-US" sz="2000" baseline="30000">
                <a:latin typeface="Times New Roman"/>
                <a:ea typeface="+mn-lt"/>
                <a:cs typeface="+mn-lt"/>
              </a:rPr>
              <a:t> </a:t>
            </a:r>
            <a:r>
              <a:rPr lang="en-US" sz="2000" baseline="30000" err="1">
                <a:latin typeface="Times New Roman"/>
                <a:ea typeface="+mn-lt"/>
                <a:cs typeface="+mn-lt"/>
              </a:rPr>
              <a:t>st</a:t>
            </a:r>
            <a:r>
              <a:rPr lang="en-US" sz="2000" baseline="30000">
                <a:latin typeface="Times New Roman"/>
                <a:ea typeface="+mn-lt"/>
                <a:cs typeface="+mn-lt"/>
              </a:rPr>
              <a:t> </a:t>
            </a:r>
            <a:r>
              <a:rPr lang="en-US" sz="2000">
                <a:latin typeface="Times New Roman"/>
                <a:ea typeface="+mn-lt"/>
                <a:cs typeface="+mn-lt"/>
              </a:rPr>
              <a:t> set of code :  IMPORTING ALL NECESSARY LIBRARIES AND ENTERING  AND FEEDING THE DATASET TO THE MODEL.</a:t>
            </a:r>
            <a:endParaRPr lang="en-US" sz="2000">
              <a:latin typeface="Times New Roman"/>
              <a:cs typeface="Times New Roman"/>
            </a:endParaRPr>
          </a:p>
          <a:p>
            <a:endParaRPr lang="en-US" sz="2000">
              <a:latin typeface="Times New Roman"/>
              <a:ea typeface="+mn-lt"/>
              <a:cs typeface="+mn-lt"/>
            </a:endParaRPr>
          </a:p>
          <a:p>
            <a:r>
              <a:rPr lang="en-US" sz="2000">
                <a:latin typeface="Times New Roman"/>
                <a:ea typeface="+mn-lt"/>
                <a:cs typeface="+mn-lt"/>
              </a:rPr>
              <a:t>2</a:t>
            </a:r>
            <a:r>
              <a:rPr lang="en-US" sz="2000" baseline="30000">
                <a:latin typeface="Times New Roman"/>
                <a:ea typeface="+mn-lt"/>
                <a:cs typeface="+mn-lt"/>
              </a:rPr>
              <a:t>ND</a:t>
            </a:r>
            <a:r>
              <a:rPr lang="en-US" sz="2000">
                <a:latin typeface="Times New Roman"/>
                <a:ea typeface="+mn-lt"/>
                <a:cs typeface="+mn-lt"/>
              </a:rPr>
              <a:t> set of code : TRAIN THE MODEL USING THE SAVED DATA.</a:t>
            </a:r>
            <a:endParaRPr lang="en-US" sz="2000">
              <a:latin typeface="Times New Roman"/>
              <a:cs typeface="Times New Roman"/>
            </a:endParaRPr>
          </a:p>
          <a:p>
            <a:r>
              <a:rPr lang="en-US" sz="2000">
                <a:latin typeface="Times New Roman"/>
                <a:ea typeface="+mn-lt"/>
                <a:cs typeface="+mn-lt"/>
              </a:rPr>
              <a:t>AFTER  TRAINING  WE HAVE RUN TEST CASES </a:t>
            </a:r>
          </a:p>
          <a:p>
            <a:endParaRPr lang="en-US" sz="2000">
              <a:latin typeface="Times New Roman"/>
              <a:ea typeface="+mn-lt"/>
              <a:cs typeface="+mn-lt"/>
            </a:endParaRPr>
          </a:p>
          <a:p>
            <a:r>
              <a:rPr lang="en-US" sz="2000">
                <a:latin typeface="Times New Roman"/>
                <a:ea typeface="+mn-lt"/>
                <a:cs typeface="+mn-lt"/>
              </a:rPr>
              <a:t>3rd set of code : CALCULATED THE ACCURACY. </a:t>
            </a:r>
            <a:endParaRPr lang="en-US" sz="2000">
              <a:latin typeface="Times New Roman"/>
              <a:cs typeface="Times New Roman"/>
            </a:endParaRPr>
          </a:p>
          <a:p>
            <a:endParaRPr lang="en-US" u="sng">
              <a:latin typeface="Times New Roman"/>
              <a:cs typeface="Times New Roman"/>
            </a:endParaRPr>
          </a:p>
          <a:p>
            <a:endParaRPr lang="en-US" u="sng"/>
          </a:p>
        </p:txBody>
      </p:sp>
    </p:spTree>
    <p:extLst>
      <p:ext uri="{BB962C8B-B14F-4D97-AF65-F5344CB8AC3E}">
        <p14:creationId xmlns:p14="http://schemas.microsoft.com/office/powerpoint/2010/main" val="3901407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9B5FA3-83E2-61CA-A158-6450FE95A47F}"/>
              </a:ext>
            </a:extLst>
          </p:cNvPr>
          <p:cNvSpPr>
            <a:spLocks noGrp="1"/>
          </p:cNvSpPr>
          <p:nvPr>
            <p:ph type="sldNum" sz="quarter" idx="12"/>
          </p:nvPr>
        </p:nvSpPr>
        <p:spPr/>
        <p:txBody>
          <a:bodyPr/>
          <a:lstStyle/>
          <a:p>
            <a:fld id="{294A09A9-5501-47C1-A89A-A340965A2BE2}" type="slidenum">
              <a:rPr lang="en-US" smtClean="0"/>
              <a:t>18</a:t>
            </a:fld>
            <a:endParaRPr lang="en-US"/>
          </a:p>
        </p:txBody>
      </p:sp>
      <p:sp>
        <p:nvSpPr>
          <p:cNvPr id="4" name="TextBox 3">
            <a:extLst>
              <a:ext uri="{FF2B5EF4-FFF2-40B4-BE49-F238E27FC236}">
                <a16:creationId xmlns:a16="http://schemas.microsoft.com/office/drawing/2014/main" id="{3AEF5CD9-778C-900D-ED51-546C9F8E8E64}"/>
              </a:ext>
            </a:extLst>
          </p:cNvPr>
          <p:cNvSpPr txBox="1"/>
          <p:nvPr/>
        </p:nvSpPr>
        <p:spPr>
          <a:xfrm>
            <a:off x="846159" y="2073030"/>
            <a:ext cx="11057282" cy="26468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Times New Roman"/>
                <a:ea typeface="+mn-lt"/>
                <a:cs typeface="+mn-lt"/>
              </a:rPr>
              <a:t>WHY SHOULD ONE CHOOSE OUR SOLUTION?</a:t>
            </a:r>
            <a:endParaRPr lang="en-US"/>
          </a:p>
          <a:p>
            <a:pPr algn="ctr"/>
            <a:endParaRPr lang="en-US" sz="2400">
              <a:latin typeface="Times New Roman"/>
            </a:endParaRPr>
          </a:p>
          <a:p>
            <a:pPr algn="ctr"/>
            <a:endParaRPr lang="en-US" u="sng">
              <a:latin typeface="Gill Sans Nova Light"/>
              <a:ea typeface="+mn-lt"/>
              <a:cs typeface="+mn-lt"/>
            </a:endParaRPr>
          </a:p>
          <a:p>
            <a:pPr marL="342900" indent="-342900">
              <a:buFont typeface="Arial"/>
              <a:buChar char="•"/>
            </a:pPr>
            <a:r>
              <a:rPr lang="en-US" sz="2000">
                <a:latin typeface="Times New Roman"/>
                <a:ea typeface="+mn-lt"/>
                <a:cs typeface="+mn-lt"/>
              </a:rPr>
              <a:t>We have unique solution to the problem of emotion detection of cartoons.</a:t>
            </a:r>
            <a:endParaRPr lang="en-US" sz="2000">
              <a:latin typeface="Times New Roman"/>
              <a:cs typeface="Times New Roman"/>
            </a:endParaRPr>
          </a:p>
          <a:p>
            <a:pPr marL="342900" indent="-342900">
              <a:buFont typeface="Arial"/>
              <a:buChar char="•"/>
            </a:pPr>
            <a:endParaRPr lang="en-US" sz="2000">
              <a:latin typeface="Times New Roman"/>
              <a:ea typeface="+mn-lt"/>
              <a:cs typeface="+mn-lt"/>
            </a:endParaRPr>
          </a:p>
          <a:p>
            <a:pPr marL="342900" indent="-342900">
              <a:buFont typeface="Arial"/>
              <a:buChar char="•"/>
            </a:pPr>
            <a:r>
              <a:rPr lang="en-US" sz="2000">
                <a:latin typeface="Times New Roman"/>
                <a:ea typeface="+mn-lt"/>
                <a:cs typeface="+mn-lt"/>
              </a:rPr>
              <a:t>We can train the system for  ‘N’  no. Of cartoons to register , save and recognize new inputs successfully. </a:t>
            </a:r>
            <a:endParaRPr lang="en-US" sz="2000">
              <a:latin typeface="Times New Roman"/>
              <a:cs typeface="Times New Roman"/>
            </a:endParaRPr>
          </a:p>
          <a:p>
            <a:endParaRPr lang="en-US" sz="2000" u="sng">
              <a:latin typeface="Times New Roman"/>
              <a:cs typeface="Times New Roman"/>
            </a:endParaRPr>
          </a:p>
        </p:txBody>
      </p:sp>
    </p:spTree>
    <p:extLst>
      <p:ext uri="{BB962C8B-B14F-4D97-AF65-F5344CB8AC3E}">
        <p14:creationId xmlns:p14="http://schemas.microsoft.com/office/powerpoint/2010/main" val="1250973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E9D26B-D927-831E-0023-8392B494211E}"/>
              </a:ext>
            </a:extLst>
          </p:cNvPr>
          <p:cNvSpPr>
            <a:spLocks noGrp="1"/>
          </p:cNvSpPr>
          <p:nvPr>
            <p:ph type="sldNum" sz="quarter" idx="12"/>
          </p:nvPr>
        </p:nvSpPr>
        <p:spPr/>
        <p:txBody>
          <a:bodyPr/>
          <a:lstStyle/>
          <a:p>
            <a:fld id="{294A09A9-5501-47C1-A89A-A340965A2BE2}" type="slidenum">
              <a:rPr lang="en-US" smtClean="0"/>
              <a:t>19</a:t>
            </a:fld>
            <a:endParaRPr lang="en-US"/>
          </a:p>
        </p:txBody>
      </p:sp>
      <p:sp>
        <p:nvSpPr>
          <p:cNvPr id="4" name="TextBox 3">
            <a:extLst>
              <a:ext uri="{FF2B5EF4-FFF2-40B4-BE49-F238E27FC236}">
                <a16:creationId xmlns:a16="http://schemas.microsoft.com/office/drawing/2014/main" id="{1B599045-D9DC-1DBE-2980-7C75D3E57C90}"/>
              </a:ext>
            </a:extLst>
          </p:cNvPr>
          <p:cNvSpPr txBox="1"/>
          <p:nvPr/>
        </p:nvSpPr>
        <p:spPr>
          <a:xfrm>
            <a:off x="897282" y="621196"/>
            <a:ext cx="10159999" cy="19697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latin typeface="Times New Roman"/>
                <a:cs typeface="Times New Roman"/>
              </a:rPr>
              <a:t>OUTCOMES</a:t>
            </a:r>
          </a:p>
          <a:p>
            <a:endParaRPr lang="en-US"/>
          </a:p>
          <a:p>
            <a:r>
              <a:rPr lang="en-US" sz="2000">
                <a:latin typeface="Times New Roman"/>
                <a:cs typeface="Times New Roman"/>
              </a:rPr>
              <a:t>                                                            </a:t>
            </a:r>
          </a:p>
          <a:p>
            <a:r>
              <a:rPr lang="en-US" sz="2000">
                <a:latin typeface="Times New Roman"/>
                <a:cs typeface="Times New Roman"/>
              </a:rPr>
              <a:t>                                                            TRAINING DATASET</a:t>
            </a:r>
            <a:endParaRPr lang="en-US"/>
          </a:p>
          <a:p>
            <a:endParaRPr lang="en-US"/>
          </a:p>
          <a:p>
            <a:endParaRPr lang="en-US"/>
          </a:p>
        </p:txBody>
      </p:sp>
      <p:pic>
        <p:nvPicPr>
          <p:cNvPr id="6" name="Picture 6">
            <a:extLst>
              <a:ext uri="{FF2B5EF4-FFF2-40B4-BE49-F238E27FC236}">
                <a16:creationId xmlns:a16="http://schemas.microsoft.com/office/drawing/2014/main" id="{470D5212-E284-ECA3-328B-1E3FAAFC76AE}"/>
              </a:ext>
            </a:extLst>
          </p:cNvPr>
          <p:cNvPicPr>
            <a:picLocks noChangeAspect="1"/>
          </p:cNvPicPr>
          <p:nvPr/>
        </p:nvPicPr>
        <p:blipFill>
          <a:blip r:embed="rId2"/>
          <a:stretch>
            <a:fillRect/>
          </a:stretch>
        </p:blipFill>
        <p:spPr>
          <a:xfrm>
            <a:off x="764361" y="2354569"/>
            <a:ext cx="5393635" cy="3539579"/>
          </a:xfrm>
          <a:prstGeom prst="rect">
            <a:avLst/>
          </a:prstGeom>
        </p:spPr>
      </p:pic>
      <p:pic>
        <p:nvPicPr>
          <p:cNvPr id="7" name="Picture 7" descr="Chart, line chart&#10;&#10;Description automatically generated">
            <a:extLst>
              <a:ext uri="{FF2B5EF4-FFF2-40B4-BE49-F238E27FC236}">
                <a16:creationId xmlns:a16="http://schemas.microsoft.com/office/drawing/2014/main" id="{E65DDC61-0ADD-D6E5-4FF7-C8E08F7475B1}"/>
              </a:ext>
            </a:extLst>
          </p:cNvPr>
          <p:cNvPicPr>
            <a:picLocks noChangeAspect="1"/>
          </p:cNvPicPr>
          <p:nvPr/>
        </p:nvPicPr>
        <p:blipFill>
          <a:blip r:embed="rId3"/>
          <a:stretch>
            <a:fillRect/>
          </a:stretch>
        </p:blipFill>
        <p:spPr>
          <a:xfrm>
            <a:off x="6468889" y="2319894"/>
            <a:ext cx="5283199" cy="3538861"/>
          </a:xfrm>
          <a:prstGeom prst="rect">
            <a:avLst/>
          </a:prstGeom>
        </p:spPr>
      </p:pic>
    </p:spTree>
    <p:extLst>
      <p:ext uri="{BB962C8B-B14F-4D97-AF65-F5344CB8AC3E}">
        <p14:creationId xmlns:p14="http://schemas.microsoft.com/office/powerpoint/2010/main" val="792787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D9A0AA8E-BE3B-E949-89DB-0208EE4A67DD}"/>
              </a:ext>
            </a:extLst>
          </p:cNvPr>
          <p:cNvSpPr>
            <a:spLocks noGrp="1"/>
          </p:cNvSpPr>
          <p:nvPr>
            <p:ph type="title"/>
          </p:nvPr>
        </p:nvSpPr>
        <p:spPr/>
        <p:txBody>
          <a:bodyPr/>
          <a:lstStyle/>
          <a:p>
            <a:r>
              <a:rPr lang="en-US">
                <a:latin typeface="Baskerville Old Face"/>
                <a:ea typeface="Baskerville" panose="02020502070401020303" pitchFamily="18" charset="0"/>
                <a:cs typeface="Calibri Light"/>
              </a:rPr>
              <a:t>Meet our team</a:t>
            </a:r>
            <a:endParaRPr lang="en-US">
              <a:cs typeface="Calibri Light"/>
            </a:endParaRPr>
          </a:p>
        </p:txBody>
      </p:sp>
      <p:sp>
        <p:nvSpPr>
          <p:cNvPr id="21" name="Text Placeholder 20">
            <a:extLst>
              <a:ext uri="{FF2B5EF4-FFF2-40B4-BE49-F238E27FC236}">
                <a16:creationId xmlns:a16="http://schemas.microsoft.com/office/drawing/2014/main" id="{126B3CE3-4128-8F8E-0760-8B64348682F5}"/>
              </a:ext>
            </a:extLst>
          </p:cNvPr>
          <p:cNvSpPr>
            <a:spLocks noGrp="1"/>
          </p:cNvSpPr>
          <p:nvPr>
            <p:ph type="body" sz="quarter" idx="13"/>
          </p:nvPr>
        </p:nvSpPr>
        <p:spPr>
          <a:xfrm>
            <a:off x="1051560" y="4123391"/>
            <a:ext cx="2194560" cy="355600"/>
          </a:xfrm>
        </p:spPr>
        <p:txBody>
          <a:bodyPr/>
          <a:lstStyle/>
          <a:p>
            <a:r>
              <a:rPr lang="en-US" sz="1800">
                <a:solidFill>
                  <a:schemeClr val="tx1"/>
                </a:solidFill>
                <a:latin typeface="+mn-lt"/>
              </a:rPr>
              <a:t>C S Hari Chandana</a:t>
            </a:r>
            <a:endParaRPr lang="en-IN" sz="1800">
              <a:solidFill>
                <a:schemeClr val="tx1"/>
              </a:solidFill>
              <a:latin typeface="+mn-lt"/>
            </a:endParaRPr>
          </a:p>
          <a:p>
            <a:r>
              <a:rPr lang="en-US"/>
              <a:t>​</a:t>
            </a:r>
          </a:p>
        </p:txBody>
      </p:sp>
      <p:sp>
        <p:nvSpPr>
          <p:cNvPr id="22" name="Text Placeholder 21">
            <a:extLst>
              <a:ext uri="{FF2B5EF4-FFF2-40B4-BE49-F238E27FC236}">
                <a16:creationId xmlns:a16="http://schemas.microsoft.com/office/drawing/2014/main" id="{B8A775F3-D483-728E-181B-869ED9CBDF2F}"/>
              </a:ext>
            </a:extLst>
          </p:cNvPr>
          <p:cNvSpPr>
            <a:spLocks noGrp="1"/>
          </p:cNvSpPr>
          <p:nvPr>
            <p:ph type="body" sz="quarter" idx="14"/>
          </p:nvPr>
        </p:nvSpPr>
        <p:spPr>
          <a:xfrm>
            <a:off x="923707" y="4301191"/>
            <a:ext cx="2194560" cy="274320"/>
          </a:xfrm>
        </p:spPr>
        <p:txBody>
          <a:bodyPr/>
          <a:lstStyle/>
          <a:p>
            <a:r>
              <a:rPr lang="en-US"/>
              <a:t>Team Leader</a:t>
            </a:r>
          </a:p>
        </p:txBody>
      </p:sp>
      <p:sp>
        <p:nvSpPr>
          <p:cNvPr id="5" name="Slide Number Placeholder 4">
            <a:extLst>
              <a:ext uri="{FF2B5EF4-FFF2-40B4-BE49-F238E27FC236}">
                <a16:creationId xmlns:a16="http://schemas.microsoft.com/office/drawing/2014/main" id="{CC753343-82B8-838D-9717-1489C689634C}"/>
              </a:ext>
            </a:extLst>
          </p:cNvPr>
          <p:cNvSpPr>
            <a:spLocks noGrp="1"/>
          </p:cNvSpPr>
          <p:nvPr>
            <p:ph type="sldNum" sz="quarter" idx="11"/>
          </p:nvPr>
        </p:nvSpPr>
        <p:spPr/>
        <p:txBody>
          <a:bodyPr/>
          <a:lstStyle/>
          <a:p>
            <a:fld id="{294A09A9-5501-47C1-A89A-A340965A2BE2}" type="slidenum">
              <a:rPr lang="en-US" smtClean="0"/>
              <a:pPr/>
              <a:t>2</a:t>
            </a:fld>
            <a:endParaRPr lang="en-US"/>
          </a:p>
        </p:txBody>
      </p:sp>
      <p:pic>
        <p:nvPicPr>
          <p:cNvPr id="7" name="Picture Placeholder 6">
            <a:extLst>
              <a:ext uri="{FF2B5EF4-FFF2-40B4-BE49-F238E27FC236}">
                <a16:creationId xmlns:a16="http://schemas.microsoft.com/office/drawing/2014/main" id="{B5E6B6F9-CC34-5040-FBAD-218516BAFA51}"/>
              </a:ext>
            </a:extLst>
          </p:cNvPr>
          <p:cNvPicPr>
            <a:picLocks noGrp="1" noChangeAspect="1"/>
          </p:cNvPicPr>
          <p:nvPr>
            <p:ph type="pic" sz="quarter" idx="12"/>
          </p:nvPr>
        </p:nvPicPr>
        <p:blipFill rotWithShape="1">
          <a:blip r:embed="rId2"/>
          <a:srcRect l="37441" t="18158" r="37579" b="25312"/>
          <a:stretch/>
        </p:blipFill>
        <p:spPr>
          <a:xfrm>
            <a:off x="1374864" y="1915168"/>
            <a:ext cx="1526420" cy="1943015"/>
          </a:xfrm>
          <a:prstGeom prst="rect">
            <a:avLst/>
          </a:prstGeom>
        </p:spPr>
      </p:pic>
      <p:pic>
        <p:nvPicPr>
          <p:cNvPr id="10" name="Picture Placeholder 9">
            <a:extLst>
              <a:ext uri="{FF2B5EF4-FFF2-40B4-BE49-F238E27FC236}">
                <a16:creationId xmlns:a16="http://schemas.microsoft.com/office/drawing/2014/main" id="{5947D8BB-BF7B-422B-B883-5B63ADE40544}"/>
              </a:ext>
            </a:extLst>
          </p:cNvPr>
          <p:cNvPicPr>
            <a:picLocks noGrp="1" noChangeAspect="1"/>
          </p:cNvPicPr>
          <p:nvPr>
            <p:ph type="pic" sz="quarter" idx="17"/>
          </p:nvPr>
        </p:nvPicPr>
        <p:blipFill rotWithShape="1">
          <a:blip r:embed="rId3"/>
          <a:srcRect l="35949" t="16234" r="37479" b="26618"/>
          <a:stretch/>
        </p:blipFill>
        <p:spPr>
          <a:xfrm>
            <a:off x="5303080" y="1915168"/>
            <a:ext cx="1585840" cy="1918446"/>
          </a:xfrm>
          <a:prstGeom prst="rect">
            <a:avLst/>
          </a:prstGeom>
        </p:spPr>
      </p:pic>
      <p:pic>
        <p:nvPicPr>
          <p:cNvPr id="15" name="Picture Placeholder 14">
            <a:extLst>
              <a:ext uri="{FF2B5EF4-FFF2-40B4-BE49-F238E27FC236}">
                <a16:creationId xmlns:a16="http://schemas.microsoft.com/office/drawing/2014/main" id="{15F7C0A7-1B24-F7C7-1B1B-6BA47EA1F113}"/>
              </a:ext>
            </a:extLst>
          </p:cNvPr>
          <p:cNvPicPr>
            <a:picLocks noGrp="1" noChangeAspect="1"/>
          </p:cNvPicPr>
          <p:nvPr>
            <p:ph type="pic" sz="quarter" idx="16"/>
          </p:nvPr>
        </p:nvPicPr>
        <p:blipFill rotWithShape="1">
          <a:blip r:embed="rId4"/>
          <a:srcRect l="39543" t="18238" r="39785" b="29230"/>
          <a:stretch/>
        </p:blipFill>
        <p:spPr>
          <a:xfrm>
            <a:off x="3508649" y="1867321"/>
            <a:ext cx="1443677" cy="1918446"/>
          </a:xfrm>
          <a:prstGeom prst="rect">
            <a:avLst/>
          </a:prstGeom>
        </p:spPr>
      </p:pic>
      <p:pic>
        <p:nvPicPr>
          <p:cNvPr id="16" name="Picture 15">
            <a:extLst>
              <a:ext uri="{FF2B5EF4-FFF2-40B4-BE49-F238E27FC236}">
                <a16:creationId xmlns:a16="http://schemas.microsoft.com/office/drawing/2014/main" id="{6EB7790B-C634-D9BE-80EC-C5D167499A67}"/>
              </a:ext>
            </a:extLst>
          </p:cNvPr>
          <p:cNvPicPr>
            <a:picLocks noChangeAspect="1"/>
          </p:cNvPicPr>
          <p:nvPr/>
        </p:nvPicPr>
        <p:blipFill rotWithShape="1">
          <a:blip r:embed="rId5"/>
          <a:srcRect l="30882" t="8758" r="30735" b="13216"/>
          <a:stretch/>
        </p:blipFill>
        <p:spPr>
          <a:xfrm>
            <a:off x="7411840" y="1853964"/>
            <a:ext cx="1506301" cy="1918446"/>
          </a:xfrm>
          <a:prstGeom prst="rect">
            <a:avLst/>
          </a:prstGeom>
        </p:spPr>
      </p:pic>
      <p:pic>
        <p:nvPicPr>
          <p:cNvPr id="17" name="Picture 16">
            <a:extLst>
              <a:ext uri="{FF2B5EF4-FFF2-40B4-BE49-F238E27FC236}">
                <a16:creationId xmlns:a16="http://schemas.microsoft.com/office/drawing/2014/main" id="{49D17D6A-113A-C51B-713A-1D09F0927BB3}"/>
              </a:ext>
            </a:extLst>
          </p:cNvPr>
          <p:cNvPicPr>
            <a:picLocks noChangeAspect="1"/>
          </p:cNvPicPr>
          <p:nvPr/>
        </p:nvPicPr>
        <p:blipFill rotWithShape="1">
          <a:blip r:embed="rId6"/>
          <a:srcRect l="38696" t="18099" r="38818" b="30990"/>
          <a:stretch/>
        </p:blipFill>
        <p:spPr>
          <a:xfrm>
            <a:off x="9310835" y="1854013"/>
            <a:ext cx="1506301" cy="1918447"/>
          </a:xfrm>
          <a:prstGeom prst="rect">
            <a:avLst/>
          </a:prstGeom>
        </p:spPr>
      </p:pic>
      <p:sp>
        <p:nvSpPr>
          <p:cNvPr id="35" name="TextBox 34">
            <a:extLst>
              <a:ext uri="{FF2B5EF4-FFF2-40B4-BE49-F238E27FC236}">
                <a16:creationId xmlns:a16="http://schemas.microsoft.com/office/drawing/2014/main" id="{2DE1E1C5-B359-356B-C6D6-ECEF0232BA40}"/>
              </a:ext>
            </a:extLst>
          </p:cNvPr>
          <p:cNvSpPr txBox="1"/>
          <p:nvPr/>
        </p:nvSpPr>
        <p:spPr>
          <a:xfrm>
            <a:off x="3667611" y="3957964"/>
            <a:ext cx="2308325" cy="369332"/>
          </a:xfrm>
          <a:prstGeom prst="rect">
            <a:avLst/>
          </a:prstGeom>
          <a:noFill/>
        </p:spPr>
        <p:txBody>
          <a:bodyPr wrap="square">
            <a:spAutoFit/>
          </a:bodyPr>
          <a:lstStyle/>
          <a:p>
            <a:r>
              <a:rPr lang="en-US"/>
              <a:t>Anjali Singh</a:t>
            </a:r>
            <a:endParaRPr lang="en-IN"/>
          </a:p>
        </p:txBody>
      </p:sp>
      <p:sp>
        <p:nvSpPr>
          <p:cNvPr id="42" name="TextBox 41">
            <a:extLst>
              <a:ext uri="{FF2B5EF4-FFF2-40B4-BE49-F238E27FC236}">
                <a16:creationId xmlns:a16="http://schemas.microsoft.com/office/drawing/2014/main" id="{9D0C9019-A941-87A7-E09D-AA6D908CC2E5}"/>
              </a:ext>
            </a:extLst>
          </p:cNvPr>
          <p:cNvSpPr txBox="1"/>
          <p:nvPr/>
        </p:nvSpPr>
        <p:spPr>
          <a:xfrm>
            <a:off x="7505840" y="3872235"/>
            <a:ext cx="1443677" cy="369332"/>
          </a:xfrm>
          <a:prstGeom prst="rect">
            <a:avLst/>
          </a:prstGeom>
          <a:noFill/>
        </p:spPr>
        <p:txBody>
          <a:bodyPr wrap="square">
            <a:spAutoFit/>
          </a:bodyPr>
          <a:lstStyle/>
          <a:p>
            <a:r>
              <a:rPr lang="en-US"/>
              <a:t>Jhanvi Gupta</a:t>
            </a:r>
            <a:endParaRPr lang="en-IN"/>
          </a:p>
        </p:txBody>
      </p:sp>
      <p:sp>
        <p:nvSpPr>
          <p:cNvPr id="46" name="TextBox 45">
            <a:extLst>
              <a:ext uri="{FF2B5EF4-FFF2-40B4-BE49-F238E27FC236}">
                <a16:creationId xmlns:a16="http://schemas.microsoft.com/office/drawing/2014/main" id="{766EE1F6-7E2A-E82C-81C9-53509AF46BB0}"/>
              </a:ext>
            </a:extLst>
          </p:cNvPr>
          <p:cNvSpPr txBox="1"/>
          <p:nvPr/>
        </p:nvSpPr>
        <p:spPr>
          <a:xfrm>
            <a:off x="9425445" y="3858183"/>
            <a:ext cx="2308325" cy="369332"/>
          </a:xfrm>
          <a:prstGeom prst="rect">
            <a:avLst/>
          </a:prstGeom>
          <a:noFill/>
        </p:spPr>
        <p:txBody>
          <a:bodyPr wrap="square">
            <a:spAutoFit/>
          </a:bodyPr>
          <a:lstStyle/>
          <a:p>
            <a:r>
              <a:rPr lang="en-US"/>
              <a:t>Namrata Singh</a:t>
            </a:r>
            <a:endParaRPr lang="en-IN"/>
          </a:p>
        </p:txBody>
      </p:sp>
      <p:sp>
        <p:nvSpPr>
          <p:cNvPr id="49" name="TextBox 48">
            <a:extLst>
              <a:ext uri="{FF2B5EF4-FFF2-40B4-BE49-F238E27FC236}">
                <a16:creationId xmlns:a16="http://schemas.microsoft.com/office/drawing/2014/main" id="{2C139E00-09C1-3D1A-A8C2-68F3C12D0D60}"/>
              </a:ext>
            </a:extLst>
          </p:cNvPr>
          <p:cNvSpPr txBox="1"/>
          <p:nvPr/>
        </p:nvSpPr>
        <p:spPr>
          <a:xfrm>
            <a:off x="5305416" y="3957964"/>
            <a:ext cx="1732160" cy="369332"/>
          </a:xfrm>
          <a:prstGeom prst="rect">
            <a:avLst/>
          </a:prstGeom>
          <a:noFill/>
        </p:spPr>
        <p:txBody>
          <a:bodyPr wrap="square">
            <a:spAutoFit/>
          </a:bodyPr>
          <a:lstStyle/>
          <a:p>
            <a:r>
              <a:rPr lang="en-US"/>
              <a:t>Ayushi Agarwal</a:t>
            </a:r>
          </a:p>
        </p:txBody>
      </p:sp>
    </p:spTree>
    <p:extLst>
      <p:ext uri="{BB962C8B-B14F-4D97-AF65-F5344CB8AC3E}">
        <p14:creationId xmlns:p14="http://schemas.microsoft.com/office/powerpoint/2010/main" val="2276839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9D38F7-D7CF-591F-AA98-7585981AC873}"/>
              </a:ext>
            </a:extLst>
          </p:cNvPr>
          <p:cNvSpPr>
            <a:spLocks noGrp="1"/>
          </p:cNvSpPr>
          <p:nvPr>
            <p:ph type="sldNum" sz="quarter" idx="12"/>
          </p:nvPr>
        </p:nvSpPr>
        <p:spPr/>
        <p:txBody>
          <a:bodyPr/>
          <a:lstStyle/>
          <a:p>
            <a:fld id="{294A09A9-5501-47C1-A89A-A340965A2BE2}" type="slidenum">
              <a:rPr lang="en-US" smtClean="0"/>
              <a:t>20</a:t>
            </a:fld>
            <a:endParaRPr lang="en-US"/>
          </a:p>
        </p:txBody>
      </p:sp>
      <p:sp>
        <p:nvSpPr>
          <p:cNvPr id="4" name="TextBox 3">
            <a:extLst>
              <a:ext uri="{FF2B5EF4-FFF2-40B4-BE49-F238E27FC236}">
                <a16:creationId xmlns:a16="http://schemas.microsoft.com/office/drawing/2014/main" id="{A94ECB5D-7A8F-9269-3942-076F23D44151}"/>
              </a:ext>
            </a:extLst>
          </p:cNvPr>
          <p:cNvSpPr txBox="1"/>
          <p:nvPr/>
        </p:nvSpPr>
        <p:spPr>
          <a:xfrm>
            <a:off x="4894926" y="1307033"/>
            <a:ext cx="1038086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Times New Roman"/>
              </a:rPr>
              <a:t>TEST DATASET</a:t>
            </a:r>
          </a:p>
          <a:p>
            <a:endParaRPr lang="en-US"/>
          </a:p>
          <a:p>
            <a:endParaRPr lang="en-US"/>
          </a:p>
        </p:txBody>
      </p:sp>
      <p:pic>
        <p:nvPicPr>
          <p:cNvPr id="5" name="Picture 5" descr="Table&#10;&#10;Description automatically generated">
            <a:extLst>
              <a:ext uri="{FF2B5EF4-FFF2-40B4-BE49-F238E27FC236}">
                <a16:creationId xmlns:a16="http://schemas.microsoft.com/office/drawing/2014/main" id="{A956CC69-D20D-712D-5B23-40E773F9640D}"/>
              </a:ext>
            </a:extLst>
          </p:cNvPr>
          <p:cNvPicPr>
            <a:picLocks noChangeAspect="1"/>
          </p:cNvPicPr>
          <p:nvPr/>
        </p:nvPicPr>
        <p:blipFill>
          <a:blip r:embed="rId2"/>
          <a:stretch>
            <a:fillRect/>
          </a:stretch>
        </p:blipFill>
        <p:spPr>
          <a:xfrm>
            <a:off x="616228" y="1926054"/>
            <a:ext cx="5128588" cy="3624328"/>
          </a:xfrm>
          <a:prstGeom prst="rect">
            <a:avLst/>
          </a:prstGeom>
        </p:spPr>
      </p:pic>
      <p:pic>
        <p:nvPicPr>
          <p:cNvPr id="6" name="Picture 6" descr="Chart, line chart&#10;&#10;Description automatically generated">
            <a:extLst>
              <a:ext uri="{FF2B5EF4-FFF2-40B4-BE49-F238E27FC236}">
                <a16:creationId xmlns:a16="http://schemas.microsoft.com/office/drawing/2014/main" id="{FCCBCD14-0A69-DBFA-5A97-37C8188F317B}"/>
              </a:ext>
            </a:extLst>
          </p:cNvPr>
          <p:cNvPicPr>
            <a:picLocks noChangeAspect="1"/>
          </p:cNvPicPr>
          <p:nvPr/>
        </p:nvPicPr>
        <p:blipFill>
          <a:blip r:embed="rId3"/>
          <a:stretch>
            <a:fillRect/>
          </a:stretch>
        </p:blipFill>
        <p:spPr>
          <a:xfrm>
            <a:off x="6281531" y="1920790"/>
            <a:ext cx="5073371" cy="3634853"/>
          </a:xfrm>
          <a:prstGeom prst="rect">
            <a:avLst/>
          </a:prstGeom>
        </p:spPr>
      </p:pic>
    </p:spTree>
    <p:extLst>
      <p:ext uri="{BB962C8B-B14F-4D97-AF65-F5344CB8AC3E}">
        <p14:creationId xmlns:p14="http://schemas.microsoft.com/office/powerpoint/2010/main" val="790178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9D38F7-D7CF-591F-AA98-7585981AC873}"/>
              </a:ext>
            </a:extLst>
          </p:cNvPr>
          <p:cNvSpPr>
            <a:spLocks noGrp="1"/>
          </p:cNvSpPr>
          <p:nvPr>
            <p:ph type="sldNum" sz="quarter" idx="12"/>
          </p:nvPr>
        </p:nvSpPr>
        <p:spPr/>
        <p:txBody>
          <a:bodyPr/>
          <a:lstStyle/>
          <a:p>
            <a:fld id="{294A09A9-5501-47C1-A89A-A340965A2BE2}" type="slidenum">
              <a:rPr lang="en-US" smtClean="0"/>
              <a:t>21</a:t>
            </a:fld>
            <a:endParaRPr lang="en-US"/>
          </a:p>
        </p:txBody>
      </p:sp>
      <p:sp>
        <p:nvSpPr>
          <p:cNvPr id="4" name="TextBox 3">
            <a:extLst>
              <a:ext uri="{FF2B5EF4-FFF2-40B4-BE49-F238E27FC236}">
                <a16:creationId xmlns:a16="http://schemas.microsoft.com/office/drawing/2014/main" id="{A94ECB5D-7A8F-9269-3942-076F23D44151}"/>
              </a:ext>
            </a:extLst>
          </p:cNvPr>
          <p:cNvSpPr txBox="1"/>
          <p:nvPr/>
        </p:nvSpPr>
        <p:spPr>
          <a:xfrm>
            <a:off x="883478" y="676413"/>
            <a:ext cx="10380869"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Times New Roman"/>
                <a:cs typeface="Times New Roman"/>
              </a:rPr>
              <a:t>BIBLOGRAPHY</a:t>
            </a:r>
            <a:endParaRPr lang="en-US"/>
          </a:p>
          <a:p>
            <a:pPr algn="ctr"/>
            <a:endParaRPr lang="en-US" sz="2400">
              <a:latin typeface="Times New Roman"/>
              <a:cs typeface="Times New Roman"/>
            </a:endParaRPr>
          </a:p>
          <a:p>
            <a:r>
              <a:rPr lang="en-US">
                <a:ea typeface="+mn-lt"/>
                <a:cs typeface="+mn-lt"/>
                <a:hlinkClick r:id="rId2"/>
              </a:rPr>
              <a:t>https://towardsdatascience.com/create-a-synthetic-image-dataset-the-what-the-why-and-the-how-f820e6b6f718</a:t>
            </a:r>
            <a:endParaRPr lang="en-US"/>
          </a:p>
          <a:p>
            <a:endParaRPr lang="en-US">
              <a:ea typeface="+mn-lt"/>
              <a:cs typeface="+mn-lt"/>
            </a:endParaRPr>
          </a:p>
          <a:p>
            <a:r>
              <a:rPr lang="en-US">
                <a:ea typeface="+mn-lt"/>
                <a:cs typeface="+mn-lt"/>
                <a:hlinkClick r:id="rId3"/>
              </a:rPr>
              <a:t>https://medium.com/featurepreneur/generate-synthetic-image-data-for-your-next-machine-learning-project-74cf71b65a8f</a:t>
            </a:r>
            <a:endParaRPr lang="en-US"/>
          </a:p>
          <a:p>
            <a:endParaRPr lang="en-US"/>
          </a:p>
          <a:p>
            <a:r>
              <a:rPr lang="en-US">
                <a:ea typeface="+mn-lt"/>
                <a:cs typeface="+mn-lt"/>
                <a:hlinkClick r:id="rId4"/>
              </a:rPr>
              <a:t>https://vitalflux.com/accuracy-precision-recall-f1-score-python-example/</a:t>
            </a:r>
            <a:endParaRPr lang="en-US"/>
          </a:p>
          <a:p>
            <a:endParaRPr lang="en-US"/>
          </a:p>
          <a:p>
            <a:endParaRPr lang="en-US"/>
          </a:p>
          <a:p>
            <a:endParaRPr lang="en-US"/>
          </a:p>
        </p:txBody>
      </p:sp>
    </p:spTree>
    <p:extLst>
      <p:ext uri="{BB962C8B-B14F-4D97-AF65-F5344CB8AC3E}">
        <p14:creationId xmlns:p14="http://schemas.microsoft.com/office/powerpoint/2010/main" val="3585634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normAutofit/>
          </a:bodyPr>
          <a:lstStyle/>
          <a:p>
            <a:r>
              <a:rPr lang="en-US" sz="4800">
                <a:latin typeface="Times New Roman"/>
                <a:cs typeface="Times New Roman"/>
              </a:rPr>
              <a:t>Thank you</a:t>
            </a:r>
          </a:p>
        </p:txBody>
      </p:sp>
    </p:spTree>
    <p:extLst>
      <p:ext uri="{BB962C8B-B14F-4D97-AF65-F5344CB8AC3E}">
        <p14:creationId xmlns:p14="http://schemas.microsoft.com/office/powerpoint/2010/main" val="2790251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a:xfrm>
            <a:off x="2749296" y="2884932"/>
            <a:ext cx="6693408" cy="1088136"/>
          </a:xfrm>
        </p:spPr>
        <p:txBody>
          <a:bodyPr/>
          <a:lstStyle/>
          <a:p>
            <a:r>
              <a:rPr lang="en-US" sz="3200">
                <a:latin typeface="Times New Roman"/>
                <a:cs typeface="Times New Roman"/>
              </a:rPr>
              <a:t>Problem statement 1</a:t>
            </a:r>
            <a:r>
              <a:rPr lang="en-US" sz="3600">
                <a:latin typeface="Times New Roman"/>
                <a:cs typeface="Times New Roman"/>
              </a:rPr>
              <a:t>:</a:t>
            </a:r>
            <a:br>
              <a:rPr lang="en-US" sz="3600">
                <a:latin typeface="Times New Roman"/>
              </a:rPr>
            </a:br>
            <a:r>
              <a:rPr lang="en-US" sz="3200">
                <a:latin typeface="Times New Roman"/>
                <a:cs typeface="Times New Roman"/>
              </a:rPr>
              <a:t>Analyze Placement Data</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a:xfrm>
            <a:off x="4186518" y="2079812"/>
            <a:ext cx="3409098" cy="626812"/>
          </a:xfrm>
        </p:spPr>
        <p:txBody>
          <a:bodyPr vert="horz" lIns="91440" tIns="45720" rIns="91440" bIns="45720" rtlCol="0" anchor="t">
            <a:normAutofit/>
          </a:bodyPr>
          <a:lstStyle/>
          <a:p>
            <a:r>
              <a:rPr lang="en-US" sz="2800">
                <a:latin typeface="Times New Roman"/>
                <a:cs typeface="Times New Roman"/>
              </a:rPr>
              <a:t>BrainDead2k23</a:t>
            </a:r>
          </a:p>
        </p:txBody>
      </p:sp>
    </p:spTree>
    <p:extLst>
      <p:ext uri="{BB962C8B-B14F-4D97-AF65-F5344CB8AC3E}">
        <p14:creationId xmlns:p14="http://schemas.microsoft.com/office/powerpoint/2010/main" val="317718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231518" y="3576389"/>
            <a:ext cx="1243661" cy="790090"/>
          </a:xfrm>
          <a:prstGeom prst="rect">
            <a:avLst/>
          </a:prstGeom>
        </p:spPr>
      </p:pic>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4</a:t>
            </a:fld>
            <a:endParaRPr lang="en-US"/>
          </a:p>
        </p:txBody>
      </p:sp>
      <p:sp>
        <p:nvSpPr>
          <p:cNvPr id="12" name="Rectangle 11">
            <a:extLst>
              <a:ext uri="{FF2B5EF4-FFF2-40B4-BE49-F238E27FC236}">
                <a16:creationId xmlns:a16="http://schemas.microsoft.com/office/drawing/2014/main" id="{FC62368B-A070-DD3F-EDAF-F5D13B566866}"/>
              </a:ext>
            </a:extLst>
          </p:cNvPr>
          <p:cNvSpPr/>
          <p:nvPr/>
        </p:nvSpPr>
        <p:spPr>
          <a:xfrm>
            <a:off x="839088" y="975608"/>
            <a:ext cx="3922776" cy="33098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Content Placeholder 7">
            <a:extLst>
              <a:ext uri="{FF2B5EF4-FFF2-40B4-BE49-F238E27FC236}">
                <a16:creationId xmlns:a16="http://schemas.microsoft.com/office/drawing/2014/main" id="{08A8896C-12DF-F39E-F202-4BBF1B33D997}"/>
              </a:ext>
            </a:extLst>
          </p:cNvPr>
          <p:cNvSpPr>
            <a:spLocks noGrp="1"/>
          </p:cNvSpPr>
          <p:nvPr>
            <p:ph sz="quarter" idx="4"/>
          </p:nvPr>
        </p:nvSpPr>
        <p:spPr>
          <a:xfrm>
            <a:off x="839088" y="1041531"/>
            <a:ext cx="3749040" cy="3786844"/>
          </a:xfrm>
        </p:spPr>
        <p:txBody>
          <a:bodyPr vert="horz" lIns="91440" tIns="45720" rIns="91440" bIns="45720" rtlCol="0" anchor="t">
            <a:normAutofit/>
          </a:bodyPr>
          <a:lstStyle/>
          <a:p>
            <a:pPr algn="ctr"/>
            <a:r>
              <a:rPr lang="en-IN" sz="2800">
                <a:latin typeface="Times New Roman"/>
                <a:cs typeface="Times New Roman"/>
              </a:rPr>
              <a:t>INDEX</a:t>
            </a:r>
          </a:p>
        </p:txBody>
      </p:sp>
      <p:cxnSp>
        <p:nvCxnSpPr>
          <p:cNvPr id="11" name="Straight Connector 10">
            <a:extLst>
              <a:ext uri="{FF2B5EF4-FFF2-40B4-BE49-F238E27FC236}">
                <a16:creationId xmlns:a16="http://schemas.microsoft.com/office/drawing/2014/main" id="{BA4F397C-EA19-EDCF-0A31-6801F559D8BD}"/>
              </a:ext>
            </a:extLst>
          </p:cNvPr>
          <p:cNvCxnSpPr/>
          <p:nvPr/>
        </p:nvCxnSpPr>
        <p:spPr>
          <a:xfrm>
            <a:off x="856542" y="1672012"/>
            <a:ext cx="3730214" cy="0"/>
          </a:xfrm>
          <a:prstGeom prst="line">
            <a:avLst/>
          </a:prstGeom>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CF235D47-8FCA-6D26-041A-B611626A2BAD}"/>
              </a:ext>
            </a:extLst>
          </p:cNvPr>
          <p:cNvSpPr txBox="1"/>
          <p:nvPr/>
        </p:nvSpPr>
        <p:spPr>
          <a:xfrm>
            <a:off x="791572" y="1983570"/>
            <a:ext cx="3922775" cy="2031325"/>
          </a:xfrm>
          <a:prstGeom prst="rect">
            <a:avLst/>
          </a:prstGeom>
          <a:noFill/>
        </p:spPr>
        <p:txBody>
          <a:bodyPr wrap="square" lIns="91440" tIns="45720" rIns="91440" bIns="45720" rtlCol="0" anchor="t">
            <a:spAutoFit/>
          </a:bodyPr>
          <a:lstStyle/>
          <a:p>
            <a:pPr marL="342900" indent="-342900">
              <a:buAutoNum type="arabicParenR"/>
            </a:pPr>
            <a:r>
              <a:rPr lang="en-IN">
                <a:latin typeface="Times New Roman"/>
                <a:cs typeface="Times New Roman"/>
              </a:rPr>
              <a:t>Factors affecting placements?</a:t>
            </a:r>
            <a:endParaRPr lang="en-US">
              <a:latin typeface="Times New Roman"/>
              <a:cs typeface="Times New Roman"/>
            </a:endParaRPr>
          </a:p>
          <a:p>
            <a:pPr marL="342900" indent="-342900">
              <a:buAutoNum type="arabicParenR"/>
            </a:pPr>
            <a:r>
              <a:rPr lang="en-IN">
                <a:latin typeface="Times New Roman"/>
                <a:cs typeface="Times New Roman"/>
              </a:rPr>
              <a:t>Which degree specializations are in high demand in the industry?</a:t>
            </a:r>
          </a:p>
          <a:p>
            <a:pPr marL="342900" indent="-342900">
              <a:buAutoNum type="arabicParenR"/>
            </a:pPr>
            <a:r>
              <a:rPr lang="en-IN">
                <a:latin typeface="Times New Roman"/>
                <a:cs typeface="Times New Roman"/>
              </a:rPr>
              <a:t>Does MBA percentage matter in placement?</a:t>
            </a:r>
          </a:p>
          <a:p>
            <a:pPr marL="342900" indent="-342900">
              <a:buAutoNum type="arabicParenR"/>
            </a:pPr>
            <a:r>
              <a:rPr lang="en-IN">
                <a:latin typeface="Times New Roman"/>
                <a:cs typeface="Times New Roman"/>
              </a:rPr>
              <a:t>Bibliography</a:t>
            </a:r>
          </a:p>
          <a:p>
            <a:endParaRPr lang="en-IN">
              <a:latin typeface="Times New Roman"/>
              <a:cs typeface="Times New Roman"/>
            </a:endParaRPr>
          </a:p>
        </p:txBody>
      </p:sp>
    </p:spTree>
    <p:extLst>
      <p:ext uri="{BB962C8B-B14F-4D97-AF65-F5344CB8AC3E}">
        <p14:creationId xmlns:p14="http://schemas.microsoft.com/office/powerpoint/2010/main" val="1859527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6151-89F2-7C64-4AD2-BEF1B75CF522}"/>
              </a:ext>
            </a:extLst>
          </p:cNvPr>
          <p:cNvSpPr>
            <a:spLocks noGrp="1"/>
          </p:cNvSpPr>
          <p:nvPr>
            <p:ph type="title"/>
          </p:nvPr>
        </p:nvSpPr>
        <p:spPr>
          <a:xfrm>
            <a:off x="147828" y="4406392"/>
            <a:ext cx="11627612" cy="731520"/>
          </a:xfrm>
        </p:spPr>
        <p:txBody>
          <a:bodyPr>
            <a:noAutofit/>
          </a:bodyPr>
          <a:lstStyle/>
          <a:p>
            <a:r>
              <a:rPr lang="en-IN" sz="2400">
                <a:latin typeface="Times New Roman"/>
                <a:cs typeface="Times New Roman"/>
              </a:rPr>
              <a:t>WHAT ARE THE FACTORS AFFECTING PLACEMENTS?</a:t>
            </a:r>
            <a:br>
              <a:rPr lang="en-IN" sz="2400">
                <a:latin typeface="Times New Roman"/>
                <a:cs typeface="Times New Roman"/>
              </a:rPr>
            </a:br>
            <a:endParaRPr lang="en-IN" sz="2400">
              <a:latin typeface="Times New Roman"/>
              <a:cs typeface="Times New Roman"/>
            </a:endParaRPr>
          </a:p>
        </p:txBody>
      </p:sp>
    </p:spTree>
    <p:extLst>
      <p:ext uri="{BB962C8B-B14F-4D97-AF65-F5344CB8AC3E}">
        <p14:creationId xmlns:p14="http://schemas.microsoft.com/office/powerpoint/2010/main" val="3342075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a:extLst>
              <a:ext uri="{FF2B5EF4-FFF2-40B4-BE49-F238E27FC236}">
                <a16:creationId xmlns:a16="http://schemas.microsoft.com/office/drawing/2014/main" id="{CEC6876A-3339-743B-5A68-FD69F17645C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Slide Number Placeholder 2">
            <a:extLst>
              <a:ext uri="{FF2B5EF4-FFF2-40B4-BE49-F238E27FC236}">
                <a16:creationId xmlns:a16="http://schemas.microsoft.com/office/drawing/2014/main" id="{D6CDC089-9E2B-1253-F91B-5F3692F4312E}"/>
              </a:ext>
            </a:extLst>
          </p:cNvPr>
          <p:cNvSpPr>
            <a:spLocks noGrp="1"/>
          </p:cNvSpPr>
          <p:nvPr>
            <p:ph type="sldNum" sz="quarter" idx="12"/>
          </p:nvPr>
        </p:nvSpPr>
        <p:spPr/>
        <p:txBody>
          <a:bodyPr/>
          <a:lstStyle/>
          <a:p>
            <a:fld id="{294A09A9-5501-47C1-A89A-A340965A2BE2}" type="slidenum">
              <a:rPr lang="en-US" smtClean="0"/>
              <a:t>6</a:t>
            </a:fld>
            <a:endParaRPr lang="en-US"/>
          </a:p>
        </p:txBody>
      </p:sp>
      <p:sp>
        <p:nvSpPr>
          <p:cNvPr id="11" name="TextBox 10">
            <a:extLst>
              <a:ext uri="{FF2B5EF4-FFF2-40B4-BE49-F238E27FC236}">
                <a16:creationId xmlns:a16="http://schemas.microsoft.com/office/drawing/2014/main" id="{606A2B04-7BD3-941B-D8A9-6DAA9E2D59DE}"/>
              </a:ext>
            </a:extLst>
          </p:cNvPr>
          <p:cNvSpPr txBox="1"/>
          <p:nvPr/>
        </p:nvSpPr>
        <p:spPr>
          <a:xfrm>
            <a:off x="495485" y="343452"/>
            <a:ext cx="3702488" cy="461665"/>
          </a:xfrm>
          <a:prstGeom prst="rect">
            <a:avLst/>
          </a:prstGeom>
          <a:noFill/>
        </p:spPr>
        <p:txBody>
          <a:bodyPr wrap="none" rtlCol="0">
            <a:spAutoFit/>
          </a:bodyPr>
          <a:lstStyle/>
          <a:p>
            <a:r>
              <a:rPr lang="en-IN" sz="2400">
                <a:latin typeface="Times New Roman" panose="02020603050405020304" pitchFamily="18" charset="0"/>
                <a:cs typeface="Times New Roman" panose="02020603050405020304" pitchFamily="18" charset="0"/>
              </a:rPr>
              <a:t>PLACEMENT vs GENDER</a:t>
            </a:r>
          </a:p>
        </p:txBody>
      </p:sp>
      <p:sp>
        <p:nvSpPr>
          <p:cNvPr id="13" name="TextBox 12">
            <a:extLst>
              <a:ext uri="{FF2B5EF4-FFF2-40B4-BE49-F238E27FC236}">
                <a16:creationId xmlns:a16="http://schemas.microsoft.com/office/drawing/2014/main" id="{4A82AB43-2F0B-BE80-C29C-874F3480DFBF}"/>
              </a:ext>
            </a:extLst>
          </p:cNvPr>
          <p:cNvSpPr txBox="1"/>
          <p:nvPr/>
        </p:nvSpPr>
        <p:spPr>
          <a:xfrm>
            <a:off x="453157" y="3502967"/>
            <a:ext cx="6096000" cy="461665"/>
          </a:xfrm>
          <a:prstGeom prst="rect">
            <a:avLst/>
          </a:prstGeom>
          <a:noFill/>
        </p:spPr>
        <p:txBody>
          <a:bodyPr wrap="square">
            <a:spAutoFit/>
          </a:bodyPr>
          <a:lstStyle/>
          <a:p>
            <a:r>
              <a:rPr lang="en-IN" sz="2400">
                <a:latin typeface="Times New Roman" panose="02020603050405020304" pitchFamily="18" charset="0"/>
                <a:cs typeface="Times New Roman" panose="02020603050405020304" pitchFamily="18" charset="0"/>
              </a:rPr>
              <a:t>PLACEMENT vs SSC N HSC  MARKS</a:t>
            </a:r>
          </a:p>
        </p:txBody>
      </p:sp>
      <p:pic>
        <p:nvPicPr>
          <p:cNvPr id="14" name="Picture 13">
            <a:extLst>
              <a:ext uri="{FF2B5EF4-FFF2-40B4-BE49-F238E27FC236}">
                <a16:creationId xmlns:a16="http://schemas.microsoft.com/office/drawing/2014/main" id="{747A0821-17DE-BEF8-F5E8-CF223FF855B8}"/>
              </a:ext>
            </a:extLst>
          </p:cNvPr>
          <p:cNvPicPr>
            <a:picLocks noChangeAspect="1"/>
          </p:cNvPicPr>
          <p:nvPr/>
        </p:nvPicPr>
        <p:blipFill rotWithShape="1">
          <a:blip r:embed="rId2"/>
          <a:srcRect l="15750" t="15704" r="19417" b="22815"/>
          <a:stretch/>
        </p:blipFill>
        <p:spPr>
          <a:xfrm>
            <a:off x="7030718" y="3618916"/>
            <a:ext cx="4708125" cy="2975576"/>
          </a:xfrm>
          <a:prstGeom prst="rect">
            <a:avLst/>
          </a:prstGeom>
        </p:spPr>
      </p:pic>
      <p:sp>
        <p:nvSpPr>
          <p:cNvPr id="15" name="TextBox 14">
            <a:extLst>
              <a:ext uri="{FF2B5EF4-FFF2-40B4-BE49-F238E27FC236}">
                <a16:creationId xmlns:a16="http://schemas.microsoft.com/office/drawing/2014/main" id="{098B57CF-5582-486C-5351-E15322510E10}"/>
              </a:ext>
            </a:extLst>
          </p:cNvPr>
          <p:cNvSpPr txBox="1"/>
          <p:nvPr/>
        </p:nvSpPr>
        <p:spPr>
          <a:xfrm>
            <a:off x="600588" y="966510"/>
            <a:ext cx="5496560" cy="147732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lIns="91440" tIns="45720" rIns="91440" bIns="45720" rtlCol="0" anchor="t">
            <a:spAutoFit/>
          </a:bodyPr>
          <a:lstStyle/>
          <a:p>
            <a:r>
              <a:rPr lang="en-IN" sz="1800">
                <a:latin typeface="Times New Roman"/>
                <a:cs typeface="Times New Roman"/>
              </a:rPr>
              <a:t>On analysing the dataset following conclusions are made:-</a:t>
            </a:r>
          </a:p>
          <a:p>
            <a:pPr marL="285750" indent="-285750">
              <a:buFont typeface="Arial"/>
              <a:buChar char="•"/>
            </a:pPr>
            <a:r>
              <a:rPr lang="en-IN">
                <a:latin typeface="Times New Roman"/>
                <a:cs typeface="Times New Roman"/>
              </a:rPr>
              <a:t>Out of 76 women,48 are placed</a:t>
            </a:r>
          </a:p>
          <a:p>
            <a:pPr marL="285750" indent="-285750">
              <a:buFont typeface="Arial"/>
              <a:buChar char="•"/>
            </a:pPr>
            <a:r>
              <a:rPr lang="en-IN">
                <a:latin typeface="Times New Roman"/>
                <a:cs typeface="Times New Roman"/>
              </a:rPr>
              <a:t>Out of 139 men,100 are placed</a:t>
            </a:r>
          </a:p>
          <a:p>
            <a:pPr marL="285750" indent="-285750">
              <a:buFont typeface="Arial"/>
              <a:buChar char="•"/>
            </a:pPr>
            <a:r>
              <a:rPr lang="en-IN">
                <a:latin typeface="Times New Roman"/>
                <a:cs typeface="Times New Roman"/>
              </a:rPr>
              <a:t>More percentage of males are placed than females.</a:t>
            </a:r>
          </a:p>
        </p:txBody>
      </p:sp>
      <p:sp>
        <p:nvSpPr>
          <p:cNvPr id="16" name="TextBox 15">
            <a:extLst>
              <a:ext uri="{FF2B5EF4-FFF2-40B4-BE49-F238E27FC236}">
                <a16:creationId xmlns:a16="http://schemas.microsoft.com/office/drawing/2014/main" id="{74996175-3076-D0D9-6487-BFCB304189A9}"/>
              </a:ext>
            </a:extLst>
          </p:cNvPr>
          <p:cNvSpPr txBox="1"/>
          <p:nvPr/>
        </p:nvSpPr>
        <p:spPr>
          <a:xfrm>
            <a:off x="495485" y="4085590"/>
            <a:ext cx="5496560" cy="147732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lIns="91440" tIns="45720" rIns="91440" bIns="45720" rtlCol="0" anchor="t">
            <a:spAutoFit/>
          </a:bodyPr>
          <a:lstStyle/>
          <a:p>
            <a:pPr marL="0" indent="0">
              <a:buNone/>
            </a:pPr>
            <a:r>
              <a:rPr lang="en-IN" sz="1800">
                <a:latin typeface="Times New Roman"/>
                <a:cs typeface="Times New Roman"/>
              </a:rPr>
              <a:t>On analysing the dataset following conclusions are made:-</a:t>
            </a:r>
          </a:p>
          <a:p>
            <a:pPr marL="285750" indent="-285750">
              <a:buFont typeface="Arial"/>
              <a:buChar char="•"/>
            </a:pPr>
            <a:r>
              <a:rPr lang="en-IN">
                <a:latin typeface="Times New Roman"/>
                <a:cs typeface="Times New Roman"/>
              </a:rPr>
              <a:t>More SSC n HSC marks more better placed are the people.</a:t>
            </a:r>
          </a:p>
          <a:p>
            <a:endParaRPr lang="en-IN"/>
          </a:p>
        </p:txBody>
      </p:sp>
      <p:pic>
        <p:nvPicPr>
          <p:cNvPr id="17" name="Picture 16">
            <a:extLst>
              <a:ext uri="{FF2B5EF4-FFF2-40B4-BE49-F238E27FC236}">
                <a16:creationId xmlns:a16="http://schemas.microsoft.com/office/drawing/2014/main" id="{3494909B-904A-9A27-DACB-65B45C2790D3}"/>
              </a:ext>
            </a:extLst>
          </p:cNvPr>
          <p:cNvPicPr>
            <a:picLocks noChangeAspect="1"/>
          </p:cNvPicPr>
          <p:nvPr/>
        </p:nvPicPr>
        <p:blipFill rotWithShape="1">
          <a:blip r:embed="rId3"/>
          <a:srcRect l="19001" t="19705" r="22796" b="26370"/>
          <a:stretch/>
        </p:blipFill>
        <p:spPr>
          <a:xfrm>
            <a:off x="7030719" y="375067"/>
            <a:ext cx="4665796" cy="2975576"/>
          </a:xfrm>
          <a:prstGeom prst="rect">
            <a:avLst/>
          </a:prstGeom>
        </p:spPr>
      </p:pic>
    </p:spTree>
    <p:extLst>
      <p:ext uri="{BB962C8B-B14F-4D97-AF65-F5344CB8AC3E}">
        <p14:creationId xmlns:p14="http://schemas.microsoft.com/office/powerpoint/2010/main" val="1376112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8C62FD-EEB9-5311-099D-0D09E0E53BB6}"/>
              </a:ext>
            </a:extLst>
          </p:cNvPr>
          <p:cNvSpPr>
            <a:spLocks noGrp="1"/>
          </p:cNvSpPr>
          <p:nvPr>
            <p:ph type="sldNum" sz="quarter" idx="12"/>
          </p:nvPr>
        </p:nvSpPr>
        <p:spPr/>
        <p:txBody>
          <a:bodyPr/>
          <a:lstStyle/>
          <a:p>
            <a:fld id="{294A09A9-5501-47C1-A89A-A340965A2BE2}" type="slidenum">
              <a:rPr lang="en-US" smtClean="0"/>
              <a:t>7</a:t>
            </a:fld>
            <a:endParaRPr lang="en-US"/>
          </a:p>
        </p:txBody>
      </p:sp>
      <p:pic>
        <p:nvPicPr>
          <p:cNvPr id="9" name="Picture 8">
            <a:extLst>
              <a:ext uri="{FF2B5EF4-FFF2-40B4-BE49-F238E27FC236}">
                <a16:creationId xmlns:a16="http://schemas.microsoft.com/office/drawing/2014/main" id="{D2AC3AFA-DCDF-E787-FF1D-B11212D3C955}"/>
              </a:ext>
            </a:extLst>
          </p:cNvPr>
          <p:cNvPicPr>
            <a:picLocks noChangeAspect="1"/>
          </p:cNvPicPr>
          <p:nvPr/>
        </p:nvPicPr>
        <p:blipFill rotWithShape="1">
          <a:blip r:embed="rId2"/>
          <a:srcRect l="24583" t="16297" r="26833" b="27703"/>
          <a:stretch/>
        </p:blipFill>
        <p:spPr>
          <a:xfrm>
            <a:off x="7030719" y="270815"/>
            <a:ext cx="4677923" cy="2966832"/>
          </a:xfrm>
          <a:prstGeom prst="rect">
            <a:avLst/>
          </a:prstGeom>
        </p:spPr>
      </p:pic>
      <p:sp>
        <p:nvSpPr>
          <p:cNvPr id="10" name="TextBox 9">
            <a:extLst>
              <a:ext uri="{FF2B5EF4-FFF2-40B4-BE49-F238E27FC236}">
                <a16:creationId xmlns:a16="http://schemas.microsoft.com/office/drawing/2014/main" id="{8264CBB4-06BE-73C1-1EAB-1F2D23366C95}"/>
              </a:ext>
            </a:extLst>
          </p:cNvPr>
          <p:cNvSpPr txBox="1"/>
          <p:nvPr/>
        </p:nvSpPr>
        <p:spPr>
          <a:xfrm>
            <a:off x="341117" y="258890"/>
            <a:ext cx="7477760" cy="461665"/>
          </a:xfrm>
          <a:prstGeom prst="rect">
            <a:avLst/>
          </a:prstGeom>
          <a:noFill/>
        </p:spPr>
        <p:txBody>
          <a:bodyPr wrap="square" rtlCol="0">
            <a:spAutoFit/>
          </a:bodyPr>
          <a:lstStyle/>
          <a:p>
            <a:r>
              <a:rPr lang="en-IN" sz="2400">
                <a:latin typeface="Times New Roman" panose="02020603050405020304" pitchFamily="18" charset="0"/>
                <a:cs typeface="Times New Roman" panose="02020603050405020304" pitchFamily="18" charset="0"/>
              </a:rPr>
              <a:t>PLACEMENT vs SPECIALIZATION IN HSC</a:t>
            </a:r>
          </a:p>
        </p:txBody>
      </p:sp>
      <p:pic>
        <p:nvPicPr>
          <p:cNvPr id="12" name="Picture 11">
            <a:extLst>
              <a:ext uri="{FF2B5EF4-FFF2-40B4-BE49-F238E27FC236}">
                <a16:creationId xmlns:a16="http://schemas.microsoft.com/office/drawing/2014/main" id="{398307F1-86E5-4B0A-B08C-2A80C7ECFD9D}"/>
              </a:ext>
            </a:extLst>
          </p:cNvPr>
          <p:cNvPicPr>
            <a:picLocks noChangeAspect="1"/>
          </p:cNvPicPr>
          <p:nvPr/>
        </p:nvPicPr>
        <p:blipFill rotWithShape="1">
          <a:blip r:embed="rId3"/>
          <a:srcRect l="21333" t="17481" r="23500" b="23408"/>
          <a:stretch/>
        </p:blipFill>
        <p:spPr>
          <a:xfrm>
            <a:off x="7030720" y="3572080"/>
            <a:ext cx="4677923" cy="2966832"/>
          </a:xfrm>
          <a:prstGeom prst="rect">
            <a:avLst/>
          </a:prstGeom>
        </p:spPr>
      </p:pic>
      <p:sp>
        <p:nvSpPr>
          <p:cNvPr id="13" name="TextBox 12">
            <a:extLst>
              <a:ext uri="{FF2B5EF4-FFF2-40B4-BE49-F238E27FC236}">
                <a16:creationId xmlns:a16="http://schemas.microsoft.com/office/drawing/2014/main" id="{9CD3C3C2-4213-EE1D-AD8D-1457BB858F9B}"/>
              </a:ext>
            </a:extLst>
          </p:cNvPr>
          <p:cNvSpPr txBox="1"/>
          <p:nvPr/>
        </p:nvSpPr>
        <p:spPr>
          <a:xfrm>
            <a:off x="473197" y="3532252"/>
            <a:ext cx="5506720" cy="461665"/>
          </a:xfrm>
          <a:prstGeom prst="rect">
            <a:avLst/>
          </a:prstGeom>
          <a:noFill/>
        </p:spPr>
        <p:txBody>
          <a:bodyPr wrap="square" rtlCol="0">
            <a:spAutoFit/>
          </a:bodyPr>
          <a:lstStyle/>
          <a:p>
            <a:r>
              <a:rPr lang="en-IN" sz="2400">
                <a:latin typeface="Times New Roman" panose="02020603050405020304" pitchFamily="18" charset="0"/>
                <a:cs typeface="Times New Roman" panose="02020603050405020304" pitchFamily="18" charset="0"/>
              </a:rPr>
              <a:t>PLACEMENT vs UGD DEGREE</a:t>
            </a:r>
          </a:p>
        </p:txBody>
      </p:sp>
      <p:sp>
        <p:nvSpPr>
          <p:cNvPr id="14" name="TextBox 13">
            <a:extLst>
              <a:ext uri="{FF2B5EF4-FFF2-40B4-BE49-F238E27FC236}">
                <a16:creationId xmlns:a16="http://schemas.microsoft.com/office/drawing/2014/main" id="{184912E4-9231-9033-BBAA-224E29A51623}"/>
              </a:ext>
            </a:extLst>
          </p:cNvPr>
          <p:cNvSpPr txBox="1"/>
          <p:nvPr/>
        </p:nvSpPr>
        <p:spPr>
          <a:xfrm>
            <a:off x="483356" y="824156"/>
            <a:ext cx="5815844"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a:latin typeface="Times New Roman"/>
                <a:cs typeface="Times New Roman"/>
              </a:rPr>
              <a:t>On analysing the dataset following conclusions are made:-</a:t>
            </a:r>
          </a:p>
          <a:p>
            <a:r>
              <a:rPr lang="en-IN">
                <a:latin typeface="Times New Roman"/>
                <a:cs typeface="Times New Roman"/>
              </a:rPr>
              <a:t>Out of 148 placed: 79 are from commerce.63 science,6 arts</a:t>
            </a:r>
          </a:p>
          <a:p>
            <a:r>
              <a:rPr lang="en-IN">
                <a:latin typeface="Times New Roman"/>
                <a:cs typeface="Times New Roman"/>
              </a:rPr>
              <a:t>Out of 67 placed: 34 are from commerce,28 are from science,5 from arts</a:t>
            </a:r>
          </a:p>
        </p:txBody>
      </p:sp>
      <p:sp>
        <p:nvSpPr>
          <p:cNvPr id="15" name="TextBox 14">
            <a:extLst>
              <a:ext uri="{FF2B5EF4-FFF2-40B4-BE49-F238E27FC236}">
                <a16:creationId xmlns:a16="http://schemas.microsoft.com/office/drawing/2014/main" id="{9ED48797-DED1-2E38-6483-C95A5835AA4A}"/>
              </a:ext>
            </a:extLst>
          </p:cNvPr>
          <p:cNvSpPr txBox="1"/>
          <p:nvPr/>
        </p:nvSpPr>
        <p:spPr>
          <a:xfrm>
            <a:off x="474599" y="4173298"/>
            <a:ext cx="5505318" cy="147732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lIns="91440" tIns="45720" rIns="91440" bIns="45720" rtlCol="0" anchor="t">
            <a:spAutoFit/>
          </a:bodyPr>
          <a:lstStyle/>
          <a:p>
            <a:pPr indent="0">
              <a:buNone/>
            </a:pPr>
            <a:r>
              <a:rPr lang="en-IN">
                <a:latin typeface="Times New Roman"/>
                <a:cs typeface="Times New Roman"/>
              </a:rPr>
              <a:t>On analysing the dataset following conclusions are made:-</a:t>
            </a:r>
          </a:p>
          <a:p>
            <a:pPr indent="-285750">
              <a:buFont typeface="Arial"/>
              <a:buChar char="•"/>
            </a:pPr>
            <a:r>
              <a:rPr lang="en-IN">
                <a:latin typeface="Times New Roman"/>
                <a:cs typeface="Times New Roman"/>
              </a:rPr>
              <a:t>Comm &amp; </a:t>
            </a:r>
            <a:r>
              <a:rPr lang="en-IN" err="1">
                <a:latin typeface="Times New Roman"/>
                <a:cs typeface="Times New Roman"/>
              </a:rPr>
              <a:t>Mgmt</a:t>
            </a:r>
            <a:r>
              <a:rPr lang="en-IN">
                <a:latin typeface="Times New Roman"/>
                <a:cs typeface="Times New Roman"/>
              </a:rPr>
              <a:t> are better placed than others. Total 102 are placed out of 145</a:t>
            </a:r>
          </a:p>
          <a:p>
            <a:pPr indent="-285750">
              <a:buFont typeface="Arial"/>
              <a:buChar char="•"/>
            </a:pPr>
            <a:r>
              <a:rPr lang="en-IN">
                <a:latin typeface="Times New Roman"/>
                <a:cs typeface="Times New Roman"/>
              </a:rPr>
              <a:t>Sci &amp;Tech 41 are placed of the total 59</a:t>
            </a:r>
          </a:p>
        </p:txBody>
      </p:sp>
    </p:spTree>
    <p:extLst>
      <p:ext uri="{BB962C8B-B14F-4D97-AF65-F5344CB8AC3E}">
        <p14:creationId xmlns:p14="http://schemas.microsoft.com/office/powerpoint/2010/main" val="3213709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44C960-9F2C-2B6D-51F0-7943051B23A7}"/>
              </a:ext>
            </a:extLst>
          </p:cNvPr>
          <p:cNvSpPr>
            <a:spLocks noGrp="1"/>
          </p:cNvSpPr>
          <p:nvPr>
            <p:ph type="sldNum" sz="quarter" idx="12"/>
          </p:nvPr>
        </p:nvSpPr>
        <p:spPr/>
        <p:txBody>
          <a:bodyPr/>
          <a:lstStyle/>
          <a:p>
            <a:fld id="{294A09A9-5501-47C1-A89A-A340965A2BE2}" type="slidenum">
              <a:rPr lang="en-US" smtClean="0"/>
              <a:t>8</a:t>
            </a:fld>
            <a:endParaRPr lang="en-US"/>
          </a:p>
        </p:txBody>
      </p:sp>
      <p:pic>
        <p:nvPicPr>
          <p:cNvPr id="5" name="Picture 4">
            <a:extLst>
              <a:ext uri="{FF2B5EF4-FFF2-40B4-BE49-F238E27FC236}">
                <a16:creationId xmlns:a16="http://schemas.microsoft.com/office/drawing/2014/main" id="{CB88B10E-B656-122F-2076-B2422C0E62A3}"/>
              </a:ext>
            </a:extLst>
          </p:cNvPr>
          <p:cNvPicPr>
            <a:picLocks noChangeAspect="1"/>
          </p:cNvPicPr>
          <p:nvPr/>
        </p:nvPicPr>
        <p:blipFill rotWithShape="1">
          <a:blip r:embed="rId2"/>
          <a:srcRect l="23751" t="16593" r="26000" b="24889"/>
          <a:stretch/>
        </p:blipFill>
        <p:spPr>
          <a:xfrm>
            <a:off x="7004668" y="379552"/>
            <a:ext cx="4653280" cy="2961640"/>
          </a:xfrm>
          <a:prstGeom prst="rect">
            <a:avLst/>
          </a:prstGeom>
        </p:spPr>
      </p:pic>
      <p:sp>
        <p:nvSpPr>
          <p:cNvPr id="6" name="TextBox 5">
            <a:extLst>
              <a:ext uri="{FF2B5EF4-FFF2-40B4-BE49-F238E27FC236}">
                <a16:creationId xmlns:a16="http://schemas.microsoft.com/office/drawing/2014/main" id="{E4471195-F83A-18BE-39BA-75339144A07F}"/>
              </a:ext>
            </a:extLst>
          </p:cNvPr>
          <p:cNvSpPr txBox="1"/>
          <p:nvPr/>
        </p:nvSpPr>
        <p:spPr>
          <a:xfrm>
            <a:off x="507103" y="332412"/>
            <a:ext cx="5242560" cy="461665"/>
          </a:xfrm>
          <a:prstGeom prst="rect">
            <a:avLst/>
          </a:prstGeom>
          <a:noFill/>
        </p:spPr>
        <p:txBody>
          <a:bodyPr wrap="square" rtlCol="0">
            <a:spAutoFit/>
          </a:bodyPr>
          <a:lstStyle/>
          <a:p>
            <a:r>
              <a:rPr lang="en-IN" sz="2400">
                <a:latin typeface="Times New Roman" panose="02020603050405020304" pitchFamily="18" charset="0"/>
                <a:cs typeface="Times New Roman" panose="02020603050405020304" pitchFamily="18" charset="0"/>
              </a:rPr>
              <a:t>PLACEMENT vs WORK EXP</a:t>
            </a:r>
          </a:p>
        </p:txBody>
      </p:sp>
      <p:sp>
        <p:nvSpPr>
          <p:cNvPr id="7" name="TextBox 6">
            <a:extLst>
              <a:ext uri="{FF2B5EF4-FFF2-40B4-BE49-F238E27FC236}">
                <a16:creationId xmlns:a16="http://schemas.microsoft.com/office/drawing/2014/main" id="{9086CE0C-1A32-8095-171F-FFBD0B45DF66}"/>
              </a:ext>
            </a:extLst>
          </p:cNvPr>
          <p:cNvSpPr txBox="1"/>
          <p:nvPr/>
        </p:nvSpPr>
        <p:spPr>
          <a:xfrm>
            <a:off x="507103" y="951542"/>
            <a:ext cx="5496560" cy="147732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lIns="91440" tIns="45720" rIns="91440" bIns="45720" rtlCol="0" anchor="t">
            <a:spAutoFit/>
          </a:bodyPr>
          <a:lstStyle/>
          <a:p>
            <a:r>
              <a:rPr lang="en-IN">
                <a:latin typeface="Times New Roman"/>
                <a:cs typeface="Times New Roman"/>
              </a:rPr>
              <a:t>On analysing the dataset following conclusions are made:-</a:t>
            </a:r>
          </a:p>
          <a:p>
            <a:r>
              <a:rPr lang="en-IN">
                <a:latin typeface="Times New Roman"/>
                <a:cs typeface="Times New Roman"/>
              </a:rPr>
              <a:t>Work Experience really doesn't matter in the placement</a:t>
            </a:r>
          </a:p>
          <a:p>
            <a:r>
              <a:rPr lang="en-IN">
                <a:latin typeface="Times New Roman"/>
                <a:cs typeface="Times New Roman"/>
              </a:rPr>
              <a:t>as people without the work experience are far better placed than the ones with work experience.</a:t>
            </a:r>
          </a:p>
        </p:txBody>
      </p:sp>
      <p:sp>
        <p:nvSpPr>
          <p:cNvPr id="8" name="TextBox 7">
            <a:extLst>
              <a:ext uri="{FF2B5EF4-FFF2-40B4-BE49-F238E27FC236}">
                <a16:creationId xmlns:a16="http://schemas.microsoft.com/office/drawing/2014/main" id="{E3F72386-D27D-1C53-1A47-5D3B1B775E73}"/>
              </a:ext>
            </a:extLst>
          </p:cNvPr>
          <p:cNvSpPr txBox="1"/>
          <p:nvPr/>
        </p:nvSpPr>
        <p:spPr>
          <a:xfrm>
            <a:off x="507103" y="4207797"/>
            <a:ext cx="5496560" cy="203132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lIns="91440" tIns="45720" rIns="91440" bIns="45720" rtlCol="0" anchor="t">
            <a:spAutoFit/>
          </a:bodyPr>
          <a:lstStyle/>
          <a:p>
            <a:r>
              <a:rPr lang="en-IN">
                <a:latin typeface="Times New Roman"/>
                <a:cs typeface="Times New Roman"/>
              </a:rPr>
              <a:t>On analysing the dataset following conclusions are made:-</a:t>
            </a:r>
          </a:p>
          <a:p>
            <a:r>
              <a:rPr lang="en-IN">
                <a:latin typeface="Times New Roman"/>
                <a:cs typeface="Times New Roman"/>
              </a:rPr>
              <a:t>Post Grad has a significant impact on the placements</a:t>
            </a:r>
          </a:p>
          <a:p>
            <a:r>
              <a:rPr lang="en-IN">
                <a:latin typeface="Times New Roman"/>
                <a:cs typeface="Times New Roman"/>
              </a:rPr>
              <a:t>People who took post  grad in Mkt &amp; Fin are better placed than the ones with no post grad.</a:t>
            </a:r>
          </a:p>
          <a:p>
            <a:r>
              <a:rPr lang="en-IN">
                <a:latin typeface="Times New Roman"/>
                <a:cs typeface="Times New Roman"/>
              </a:rPr>
              <a:t>People who took post  grad in Mkt &amp; HR are better placed than the ones with no post grad.</a:t>
            </a:r>
          </a:p>
        </p:txBody>
      </p:sp>
      <p:pic>
        <p:nvPicPr>
          <p:cNvPr id="10" name="Picture 9">
            <a:extLst>
              <a:ext uri="{FF2B5EF4-FFF2-40B4-BE49-F238E27FC236}">
                <a16:creationId xmlns:a16="http://schemas.microsoft.com/office/drawing/2014/main" id="{EE27D6AE-8C88-DCE8-256F-644553FB2F88}"/>
              </a:ext>
            </a:extLst>
          </p:cNvPr>
          <p:cNvPicPr>
            <a:picLocks noChangeAspect="1"/>
          </p:cNvPicPr>
          <p:nvPr/>
        </p:nvPicPr>
        <p:blipFill rotWithShape="1">
          <a:blip r:embed="rId3"/>
          <a:srcRect l="20000" t="16740" r="22917" b="19259"/>
          <a:stretch/>
        </p:blipFill>
        <p:spPr>
          <a:xfrm>
            <a:off x="7004668" y="3615000"/>
            <a:ext cx="4664337" cy="2972752"/>
          </a:xfrm>
          <a:prstGeom prst="rect">
            <a:avLst/>
          </a:prstGeom>
        </p:spPr>
      </p:pic>
      <p:sp>
        <p:nvSpPr>
          <p:cNvPr id="11" name="TextBox 10">
            <a:extLst>
              <a:ext uri="{FF2B5EF4-FFF2-40B4-BE49-F238E27FC236}">
                <a16:creationId xmlns:a16="http://schemas.microsoft.com/office/drawing/2014/main" id="{7AB6D0DE-556E-98F5-CA07-BE1F85B1DE45}"/>
              </a:ext>
            </a:extLst>
          </p:cNvPr>
          <p:cNvSpPr txBox="1"/>
          <p:nvPr/>
        </p:nvSpPr>
        <p:spPr>
          <a:xfrm>
            <a:off x="405502" y="3603107"/>
            <a:ext cx="8372738" cy="461665"/>
          </a:xfrm>
          <a:prstGeom prst="rect">
            <a:avLst/>
          </a:prstGeom>
          <a:noFill/>
        </p:spPr>
        <p:txBody>
          <a:bodyPr wrap="square" rtlCol="0">
            <a:spAutoFit/>
          </a:bodyPr>
          <a:lstStyle/>
          <a:p>
            <a:r>
              <a:rPr lang="en-IN" sz="2400">
                <a:latin typeface="Times New Roman" panose="02020603050405020304" pitchFamily="18" charset="0"/>
                <a:cs typeface="Times New Roman" panose="02020603050405020304" pitchFamily="18" charset="0"/>
              </a:rPr>
              <a:t>PLACEMENT vs POST GRAD SPECIALISATION</a:t>
            </a:r>
          </a:p>
        </p:txBody>
      </p:sp>
    </p:spTree>
    <p:extLst>
      <p:ext uri="{BB962C8B-B14F-4D97-AF65-F5344CB8AC3E}">
        <p14:creationId xmlns:p14="http://schemas.microsoft.com/office/powerpoint/2010/main" val="249537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44C960-9F2C-2B6D-51F0-7943051B23A7}"/>
              </a:ext>
            </a:extLst>
          </p:cNvPr>
          <p:cNvSpPr>
            <a:spLocks noGrp="1"/>
          </p:cNvSpPr>
          <p:nvPr>
            <p:ph type="sldNum" sz="quarter" idx="12"/>
          </p:nvPr>
        </p:nvSpPr>
        <p:spPr/>
        <p:txBody>
          <a:bodyPr/>
          <a:lstStyle/>
          <a:p>
            <a:fld id="{294A09A9-5501-47C1-A89A-A340965A2BE2}" type="slidenum">
              <a:rPr lang="en-US" smtClean="0"/>
              <a:t>9</a:t>
            </a:fld>
            <a:endParaRPr lang="en-US"/>
          </a:p>
        </p:txBody>
      </p:sp>
      <p:sp>
        <p:nvSpPr>
          <p:cNvPr id="6" name="TextBox 5">
            <a:extLst>
              <a:ext uri="{FF2B5EF4-FFF2-40B4-BE49-F238E27FC236}">
                <a16:creationId xmlns:a16="http://schemas.microsoft.com/office/drawing/2014/main" id="{E4471195-F83A-18BE-39BA-75339144A07F}"/>
              </a:ext>
            </a:extLst>
          </p:cNvPr>
          <p:cNvSpPr txBox="1"/>
          <p:nvPr/>
        </p:nvSpPr>
        <p:spPr>
          <a:xfrm>
            <a:off x="314960" y="3847920"/>
            <a:ext cx="5242560" cy="461665"/>
          </a:xfrm>
          <a:prstGeom prst="rect">
            <a:avLst/>
          </a:prstGeom>
          <a:noFill/>
        </p:spPr>
        <p:txBody>
          <a:bodyPr wrap="square" rtlCol="0">
            <a:spAutoFit/>
          </a:bodyPr>
          <a:lstStyle/>
          <a:p>
            <a:pPr algn="ctr"/>
            <a:r>
              <a:rPr lang="en-IN" sz="2400">
                <a:latin typeface="Times New Roman" panose="02020603050405020304" pitchFamily="18" charset="0"/>
                <a:cs typeface="Times New Roman" panose="02020603050405020304" pitchFamily="18" charset="0"/>
              </a:rPr>
              <a:t>GENDER vs SALARY</a:t>
            </a:r>
          </a:p>
        </p:txBody>
      </p:sp>
      <p:sp>
        <p:nvSpPr>
          <p:cNvPr id="7" name="TextBox 6">
            <a:extLst>
              <a:ext uri="{FF2B5EF4-FFF2-40B4-BE49-F238E27FC236}">
                <a16:creationId xmlns:a16="http://schemas.microsoft.com/office/drawing/2014/main" id="{9086CE0C-1A32-8095-171F-FFBD0B45DF66}"/>
              </a:ext>
            </a:extLst>
          </p:cNvPr>
          <p:cNvSpPr txBox="1"/>
          <p:nvPr/>
        </p:nvSpPr>
        <p:spPr>
          <a:xfrm>
            <a:off x="296672" y="3847920"/>
            <a:ext cx="6049383" cy="156966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lIns="91440" tIns="45720" rIns="91440" bIns="45720" rtlCol="0" anchor="t">
            <a:spAutoFit/>
          </a:bodyPr>
          <a:lstStyle/>
          <a:p>
            <a:pPr marL="0" indent="0">
              <a:buNone/>
            </a:pPr>
            <a:endParaRPr lang="en-IN" sz="2400">
              <a:solidFill>
                <a:schemeClr val="tx1"/>
              </a:solidFill>
              <a:latin typeface="Times New Roman" panose="02020603050405020304" pitchFamily="18" charset="0"/>
              <a:cs typeface="Times New Roman" panose="02020603050405020304" pitchFamily="18" charset="0"/>
            </a:endParaRPr>
          </a:p>
          <a:p>
            <a:pPr marL="0" indent="0">
              <a:buNone/>
            </a:pPr>
            <a:endParaRPr lang="en-IN"/>
          </a:p>
          <a:p>
            <a:pPr marL="0" indent="0">
              <a:buNone/>
            </a:pPr>
            <a:r>
              <a:rPr lang="en-IN">
                <a:latin typeface="Times New Roman"/>
                <a:cs typeface="Times New Roman"/>
              </a:rPr>
              <a:t>On analysing the dataset following conclusions are made:-</a:t>
            </a:r>
          </a:p>
          <a:p>
            <a:pPr marL="285750" indent="-285750">
              <a:buFont typeface="Arial" panose="020B0604020202020204" pitchFamily="34" charset="0"/>
              <a:buChar char="•"/>
            </a:pPr>
            <a:r>
              <a:rPr lang="en-IN">
                <a:latin typeface="Times New Roman"/>
                <a:cs typeface="Times New Roman"/>
              </a:rPr>
              <a:t>More males are placed than females. </a:t>
            </a:r>
          </a:p>
          <a:p>
            <a:pPr marL="285750" indent="-285750">
              <a:buFont typeface="Arial" panose="020B0604020202020204" pitchFamily="34" charset="0"/>
              <a:buChar char="•"/>
            </a:pPr>
            <a:r>
              <a:rPr lang="en-IN">
                <a:latin typeface="Times New Roman"/>
                <a:cs typeface="Times New Roman"/>
              </a:rPr>
              <a:t>The average salary of males is more than that of women</a:t>
            </a:r>
          </a:p>
        </p:txBody>
      </p:sp>
      <p:pic>
        <p:nvPicPr>
          <p:cNvPr id="2" name="Picture 1">
            <a:extLst>
              <a:ext uri="{FF2B5EF4-FFF2-40B4-BE49-F238E27FC236}">
                <a16:creationId xmlns:a16="http://schemas.microsoft.com/office/drawing/2014/main" id="{4B0D128C-35E9-B1B0-819E-CF8571B33FEC}"/>
              </a:ext>
            </a:extLst>
          </p:cNvPr>
          <p:cNvPicPr>
            <a:picLocks noChangeAspect="1"/>
          </p:cNvPicPr>
          <p:nvPr/>
        </p:nvPicPr>
        <p:blipFill rotWithShape="1">
          <a:blip r:embed="rId2"/>
          <a:srcRect l="14165" t="16740" r="38834" b="20445"/>
          <a:stretch/>
        </p:blipFill>
        <p:spPr>
          <a:xfrm>
            <a:off x="451223" y="502725"/>
            <a:ext cx="3923347" cy="2751466"/>
          </a:xfrm>
          <a:prstGeom prst="rect">
            <a:avLst/>
          </a:prstGeom>
        </p:spPr>
      </p:pic>
      <p:sp>
        <p:nvSpPr>
          <p:cNvPr id="9" name="TextBox 8">
            <a:extLst>
              <a:ext uri="{FF2B5EF4-FFF2-40B4-BE49-F238E27FC236}">
                <a16:creationId xmlns:a16="http://schemas.microsoft.com/office/drawing/2014/main" id="{0DA8E676-281C-D4F7-7EEE-1735CDD7B158}"/>
              </a:ext>
            </a:extLst>
          </p:cNvPr>
          <p:cNvSpPr txBox="1"/>
          <p:nvPr/>
        </p:nvSpPr>
        <p:spPr>
          <a:xfrm>
            <a:off x="4460689" y="265102"/>
            <a:ext cx="2701663" cy="954107"/>
          </a:xfrm>
          <a:prstGeom prst="rect">
            <a:avLst/>
          </a:prstGeom>
          <a:noFill/>
        </p:spPr>
        <p:txBody>
          <a:bodyPr wrap="square" lIns="91440" tIns="45720" rIns="91440" bIns="45720" anchor="t">
            <a:spAutoFit/>
          </a:bodyPr>
          <a:lstStyle/>
          <a:p>
            <a:r>
              <a:rPr lang="en-IN" sz="1400">
                <a:solidFill>
                  <a:schemeClr val="dk1"/>
                </a:solidFill>
                <a:latin typeface="Times New Roman"/>
                <a:cs typeface="Times New Roman"/>
              </a:rPr>
              <a:t>Scale:-</a:t>
            </a:r>
          </a:p>
          <a:p>
            <a:r>
              <a:rPr lang="en-IN" sz="1400">
                <a:solidFill>
                  <a:schemeClr val="dk1"/>
                </a:solidFill>
                <a:latin typeface="Times New Roman"/>
                <a:cs typeface="Times New Roman"/>
              </a:rPr>
              <a:t>X axis: Gender</a:t>
            </a:r>
          </a:p>
          <a:p>
            <a:r>
              <a:rPr lang="en-IN" sz="1400">
                <a:solidFill>
                  <a:schemeClr val="dk1"/>
                </a:solidFill>
                <a:latin typeface="Times New Roman"/>
                <a:cs typeface="Times New Roman"/>
              </a:rPr>
              <a:t>Y axis:  Salary</a:t>
            </a:r>
          </a:p>
          <a:p>
            <a:r>
              <a:rPr lang="en-IN" sz="1400">
                <a:solidFill>
                  <a:schemeClr val="dk1"/>
                </a:solidFill>
                <a:latin typeface="Times New Roman"/>
                <a:cs typeface="Times New Roman"/>
              </a:rPr>
              <a:t>1 unit=200000 rupees</a:t>
            </a:r>
          </a:p>
        </p:txBody>
      </p:sp>
      <p:pic>
        <p:nvPicPr>
          <p:cNvPr id="13" name="Picture 12">
            <a:extLst>
              <a:ext uri="{FF2B5EF4-FFF2-40B4-BE49-F238E27FC236}">
                <a16:creationId xmlns:a16="http://schemas.microsoft.com/office/drawing/2014/main" id="{68E2024B-0AEB-22C9-57C3-A03E531131CF}"/>
              </a:ext>
            </a:extLst>
          </p:cNvPr>
          <p:cNvPicPr>
            <a:picLocks noChangeAspect="1"/>
          </p:cNvPicPr>
          <p:nvPr/>
        </p:nvPicPr>
        <p:blipFill rotWithShape="1">
          <a:blip r:embed="rId3"/>
          <a:srcRect l="26583" t="16296" r="26750" b="18667"/>
          <a:stretch/>
        </p:blipFill>
        <p:spPr>
          <a:xfrm>
            <a:off x="6459728" y="502725"/>
            <a:ext cx="5496560" cy="5013058"/>
          </a:xfrm>
          <a:prstGeom prst="rect">
            <a:avLst/>
          </a:prstGeom>
        </p:spPr>
      </p:pic>
    </p:spTree>
    <p:extLst>
      <p:ext uri="{BB962C8B-B14F-4D97-AF65-F5344CB8AC3E}">
        <p14:creationId xmlns:p14="http://schemas.microsoft.com/office/powerpoint/2010/main" val="3134471586"/>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4EFF02-EA18-493C-972D-813DB244CB64}">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FBB2F3B-6257-41BB-8B64-5AC7494F274B}">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{6980B1AD-D141-4A7B-80C4-C27ED1EF48A7}tf56410444_win32</Template>
  <TotalTime>0</TotalTime>
  <Words>877</Words>
  <Application>Microsoft Office PowerPoint</Application>
  <PresentationFormat>Widescreen</PresentationFormat>
  <Paragraphs>130</Paragraphs>
  <Slides>22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Baskerville</vt:lpstr>
      <vt:lpstr>Baskerville Old Face</vt:lpstr>
      <vt:lpstr>Calibri</vt:lpstr>
      <vt:lpstr>Comic Sans MS</vt:lpstr>
      <vt:lpstr>Gill Sans Light</vt:lpstr>
      <vt:lpstr>Gill Sans Nova</vt:lpstr>
      <vt:lpstr>Gill Sans Nova Light</vt:lpstr>
      <vt:lpstr>Times New Roman</vt:lpstr>
      <vt:lpstr>Office Theme</vt:lpstr>
      <vt:lpstr>Analyze Placement Data </vt:lpstr>
      <vt:lpstr>Meet our team</vt:lpstr>
      <vt:lpstr>Problem statement 1: Analyze Placement Data</vt:lpstr>
      <vt:lpstr>PowerPoint Presentation</vt:lpstr>
      <vt:lpstr>WHAT ARE THE FACTORS AFFECTING PLACEMENTS? </vt:lpstr>
      <vt:lpstr>PowerPoint Presentation</vt:lpstr>
      <vt:lpstr>PowerPoint Presentation</vt:lpstr>
      <vt:lpstr>PowerPoint Presentation</vt:lpstr>
      <vt:lpstr>PowerPoint Presentation</vt:lpstr>
      <vt:lpstr>WHICH DEGREE SPECIALIZATIONS ARE IN HIGH DEMAND IN THE INDUSTRY? </vt:lpstr>
      <vt:lpstr>PowerPoint Presentation</vt:lpstr>
      <vt:lpstr>DOES MBA PERCENTAGE MATTER IN PLACEMENT? </vt:lpstr>
      <vt:lpstr>PowerPoint Presentation</vt:lpstr>
      <vt:lpstr>Bibliography</vt:lpstr>
      <vt:lpstr>Presentation 2: Detecting Emotional Sentiment  in Cartoons</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 1: Analyze Placement Data</dc:title>
  <dc:creator>Reetu Agarwal</dc:creator>
  <cp:lastModifiedBy>jhanvi gupta</cp:lastModifiedBy>
  <cp:revision>1</cp:revision>
  <dcterms:created xsi:type="dcterms:W3CDTF">2023-03-22T13:44:32Z</dcterms:created>
  <dcterms:modified xsi:type="dcterms:W3CDTF">2023-03-23T18:28:59Z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